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304" r:id="rId3"/>
    <p:sldId id="280" r:id="rId4"/>
    <p:sldId id="301" r:id="rId5"/>
    <p:sldId id="302" r:id="rId6"/>
    <p:sldId id="30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98" r:id="rId23"/>
    <p:sldId id="299" r:id="rId24"/>
    <p:sldId id="300" r:id="rId25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4" d="100"/>
          <a:sy n="74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05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0D46C33-894C-47FE-A3D5-0B69F218D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96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8E2B8-27A1-46EF-ABB7-12D175588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8FDEC-D79C-4746-B79D-A7D4A2649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AE60-C503-4BA6-932E-3C4507ED0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EDA7B-0DEA-43AB-9D5A-53D94C8D7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EE3F-1904-4C31-A0E8-4EC0AA735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7A8E8-8C14-45E6-B7E6-970C5176D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BA78-0E28-4829-B349-317A53DC1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ED40E-1AF7-4CF1-9CC6-C6C5A37C3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C39E3-02CA-4348-9711-EB20FD5D3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C7BE-C50C-4609-B160-BC38ABF14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37933-D027-469E-9F58-C1B089D07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9DB7D8-0BCF-41B2-9DC8-3D847AB245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image" Target="../media/image35.png"/><Relationship Id="rId21" Type="http://schemas.openxmlformats.org/officeDocument/2006/relationships/tags" Target="../tags/tag356.xml"/><Relationship Id="rId34" Type="http://schemas.openxmlformats.org/officeDocument/2006/relationships/tags" Target="../tags/tag369.xml"/><Relationship Id="rId42" Type="http://schemas.openxmlformats.org/officeDocument/2006/relationships/image" Target="../media/image14.png"/><Relationship Id="rId47" Type="http://schemas.openxmlformats.org/officeDocument/2006/relationships/image" Target="../media/image36.png"/><Relationship Id="rId50" Type="http://schemas.openxmlformats.org/officeDocument/2006/relationships/image" Target="../media/image46.png"/><Relationship Id="rId55" Type="http://schemas.openxmlformats.org/officeDocument/2006/relationships/image" Target="../media/image12.png"/><Relationship Id="rId63" Type="http://schemas.openxmlformats.org/officeDocument/2006/relationships/image" Target="../media/image43.png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29" Type="http://schemas.openxmlformats.org/officeDocument/2006/relationships/tags" Target="../tags/tag364.xml"/><Relationship Id="rId41" Type="http://schemas.openxmlformats.org/officeDocument/2006/relationships/image" Target="../media/image27.png"/><Relationship Id="rId54" Type="http://schemas.openxmlformats.org/officeDocument/2006/relationships/image" Target="../media/image45.png"/><Relationship Id="rId62" Type="http://schemas.openxmlformats.org/officeDocument/2006/relationships/image" Target="../media/image51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26.png"/><Relationship Id="rId45" Type="http://schemas.openxmlformats.org/officeDocument/2006/relationships/image" Target="../media/image5.png"/><Relationship Id="rId53" Type="http://schemas.openxmlformats.org/officeDocument/2006/relationships/image" Target="../media/image32.png"/><Relationship Id="rId58" Type="http://schemas.openxmlformats.org/officeDocument/2006/relationships/image" Target="../media/image23.png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image" Target="../media/image38.png"/><Relationship Id="rId57" Type="http://schemas.openxmlformats.org/officeDocument/2006/relationships/image" Target="../media/image13.png"/><Relationship Id="rId61" Type="http://schemas.openxmlformats.org/officeDocument/2006/relationships/image" Target="../media/image20.png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tags" Target="../tags/tag366.xml"/><Relationship Id="rId44" Type="http://schemas.openxmlformats.org/officeDocument/2006/relationships/image" Target="../media/image4.png"/><Relationship Id="rId52" Type="http://schemas.openxmlformats.org/officeDocument/2006/relationships/image" Target="../media/image31.png"/><Relationship Id="rId60" Type="http://schemas.openxmlformats.org/officeDocument/2006/relationships/image" Target="../media/image25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image" Target="../media/image34.png"/><Relationship Id="rId48" Type="http://schemas.openxmlformats.org/officeDocument/2006/relationships/image" Target="../media/image37.png"/><Relationship Id="rId56" Type="http://schemas.openxmlformats.org/officeDocument/2006/relationships/image" Target="../media/image22.png"/><Relationship Id="rId8" Type="http://schemas.openxmlformats.org/officeDocument/2006/relationships/tags" Target="../tags/tag343.xml"/><Relationship Id="rId51" Type="http://schemas.openxmlformats.org/officeDocument/2006/relationships/image" Target="../media/image39.png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image" Target="../media/image21.png"/><Relationship Id="rId46" Type="http://schemas.openxmlformats.org/officeDocument/2006/relationships/image" Target="../media/image28.png"/><Relationship Id="rId5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26" Type="http://schemas.openxmlformats.org/officeDocument/2006/relationships/tags" Target="../tags/tag397.xml"/><Relationship Id="rId39" Type="http://schemas.openxmlformats.org/officeDocument/2006/relationships/tags" Target="../tags/tag410.xml"/><Relationship Id="rId21" Type="http://schemas.openxmlformats.org/officeDocument/2006/relationships/tags" Target="../tags/tag392.xml"/><Relationship Id="rId34" Type="http://schemas.openxmlformats.org/officeDocument/2006/relationships/tags" Target="../tags/tag405.xml"/><Relationship Id="rId42" Type="http://schemas.openxmlformats.org/officeDocument/2006/relationships/image" Target="../media/image21.png"/><Relationship Id="rId47" Type="http://schemas.openxmlformats.org/officeDocument/2006/relationships/image" Target="../media/image34.png"/><Relationship Id="rId50" Type="http://schemas.openxmlformats.org/officeDocument/2006/relationships/image" Target="../media/image28.png"/><Relationship Id="rId55" Type="http://schemas.openxmlformats.org/officeDocument/2006/relationships/image" Target="../media/image46.png"/><Relationship Id="rId63" Type="http://schemas.openxmlformats.org/officeDocument/2006/relationships/image" Target="../media/image23.png"/><Relationship Id="rId68" Type="http://schemas.openxmlformats.org/officeDocument/2006/relationships/image" Target="../media/image51.png"/><Relationship Id="rId7" Type="http://schemas.openxmlformats.org/officeDocument/2006/relationships/tags" Target="../tags/tag378.xml"/><Relationship Id="rId71" Type="http://schemas.openxmlformats.org/officeDocument/2006/relationships/image" Target="../media/image55.png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9" Type="http://schemas.openxmlformats.org/officeDocument/2006/relationships/tags" Target="../tags/tag400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tags" Target="../tags/tag395.xml"/><Relationship Id="rId32" Type="http://schemas.openxmlformats.org/officeDocument/2006/relationships/tags" Target="../tags/tag403.xml"/><Relationship Id="rId37" Type="http://schemas.openxmlformats.org/officeDocument/2006/relationships/tags" Target="../tags/tag408.xml"/><Relationship Id="rId40" Type="http://schemas.openxmlformats.org/officeDocument/2006/relationships/tags" Target="../tags/tag411.xml"/><Relationship Id="rId45" Type="http://schemas.openxmlformats.org/officeDocument/2006/relationships/image" Target="../media/image27.png"/><Relationship Id="rId53" Type="http://schemas.openxmlformats.org/officeDocument/2006/relationships/image" Target="../media/image37.png"/><Relationship Id="rId58" Type="http://schemas.openxmlformats.org/officeDocument/2006/relationships/image" Target="../media/image32.png"/><Relationship Id="rId66" Type="http://schemas.openxmlformats.org/officeDocument/2006/relationships/image" Target="../media/image20.png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tags" Target="../tags/tag394.xml"/><Relationship Id="rId28" Type="http://schemas.openxmlformats.org/officeDocument/2006/relationships/tags" Target="../tags/tag399.xml"/><Relationship Id="rId36" Type="http://schemas.openxmlformats.org/officeDocument/2006/relationships/tags" Target="../tags/tag407.xml"/><Relationship Id="rId49" Type="http://schemas.openxmlformats.org/officeDocument/2006/relationships/image" Target="../media/image5.png"/><Relationship Id="rId57" Type="http://schemas.openxmlformats.org/officeDocument/2006/relationships/image" Target="../media/image31.png"/><Relationship Id="rId61" Type="http://schemas.openxmlformats.org/officeDocument/2006/relationships/image" Target="../media/image22.png"/><Relationship Id="rId10" Type="http://schemas.openxmlformats.org/officeDocument/2006/relationships/tags" Target="../tags/tag381.xml"/><Relationship Id="rId19" Type="http://schemas.openxmlformats.org/officeDocument/2006/relationships/tags" Target="../tags/tag390.xml"/><Relationship Id="rId31" Type="http://schemas.openxmlformats.org/officeDocument/2006/relationships/tags" Target="../tags/tag402.xml"/><Relationship Id="rId44" Type="http://schemas.openxmlformats.org/officeDocument/2006/relationships/image" Target="../media/image26.png"/><Relationship Id="rId52" Type="http://schemas.openxmlformats.org/officeDocument/2006/relationships/image" Target="../media/image43.png"/><Relationship Id="rId60" Type="http://schemas.openxmlformats.org/officeDocument/2006/relationships/image" Target="../media/image12.png"/><Relationship Id="rId65" Type="http://schemas.openxmlformats.org/officeDocument/2006/relationships/image" Target="../media/image25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tags" Target="../tags/tag393.xml"/><Relationship Id="rId27" Type="http://schemas.openxmlformats.org/officeDocument/2006/relationships/tags" Target="../tags/tag398.xml"/><Relationship Id="rId30" Type="http://schemas.openxmlformats.org/officeDocument/2006/relationships/tags" Target="../tags/tag401.xml"/><Relationship Id="rId35" Type="http://schemas.openxmlformats.org/officeDocument/2006/relationships/tags" Target="../tags/tag406.xml"/><Relationship Id="rId43" Type="http://schemas.openxmlformats.org/officeDocument/2006/relationships/image" Target="../media/image35.png"/><Relationship Id="rId48" Type="http://schemas.openxmlformats.org/officeDocument/2006/relationships/image" Target="../media/image4.png"/><Relationship Id="rId56" Type="http://schemas.openxmlformats.org/officeDocument/2006/relationships/image" Target="../media/image39.png"/><Relationship Id="rId64" Type="http://schemas.openxmlformats.org/officeDocument/2006/relationships/image" Target="../media/image24.png"/><Relationship Id="rId69" Type="http://schemas.openxmlformats.org/officeDocument/2006/relationships/image" Target="../media/image53.png"/><Relationship Id="rId8" Type="http://schemas.openxmlformats.org/officeDocument/2006/relationships/tags" Target="../tags/tag379.xml"/><Relationship Id="rId51" Type="http://schemas.openxmlformats.org/officeDocument/2006/relationships/image" Target="../media/image36.png"/><Relationship Id="rId3" Type="http://schemas.openxmlformats.org/officeDocument/2006/relationships/tags" Target="../tags/tag374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tags" Target="../tags/tag396.xml"/><Relationship Id="rId33" Type="http://schemas.openxmlformats.org/officeDocument/2006/relationships/tags" Target="../tags/tag404.xml"/><Relationship Id="rId38" Type="http://schemas.openxmlformats.org/officeDocument/2006/relationships/tags" Target="../tags/tag409.xml"/><Relationship Id="rId46" Type="http://schemas.openxmlformats.org/officeDocument/2006/relationships/image" Target="../media/image14.png"/><Relationship Id="rId59" Type="http://schemas.openxmlformats.org/officeDocument/2006/relationships/image" Target="../media/image45.png"/><Relationship Id="rId67" Type="http://schemas.openxmlformats.org/officeDocument/2006/relationships/image" Target="../media/image52.png"/><Relationship Id="rId20" Type="http://schemas.openxmlformats.org/officeDocument/2006/relationships/tags" Target="../tags/tag391.xml"/><Relationship Id="rId41" Type="http://schemas.openxmlformats.org/officeDocument/2006/relationships/slideLayout" Target="../slideLayouts/slideLayout7.xml"/><Relationship Id="rId54" Type="http://schemas.openxmlformats.org/officeDocument/2006/relationships/image" Target="../media/image38.png"/><Relationship Id="rId62" Type="http://schemas.openxmlformats.org/officeDocument/2006/relationships/image" Target="../media/image13.png"/><Relationship Id="rId70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tags" Target="../tags/tag450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42" Type="http://schemas.openxmlformats.org/officeDocument/2006/relationships/image" Target="../media/image21.png"/><Relationship Id="rId47" Type="http://schemas.openxmlformats.org/officeDocument/2006/relationships/image" Target="../media/image34.png"/><Relationship Id="rId50" Type="http://schemas.openxmlformats.org/officeDocument/2006/relationships/image" Target="../media/image28.png"/><Relationship Id="rId55" Type="http://schemas.openxmlformats.org/officeDocument/2006/relationships/image" Target="../media/image39.png"/><Relationship Id="rId63" Type="http://schemas.openxmlformats.org/officeDocument/2006/relationships/image" Target="../media/image24.png"/><Relationship Id="rId68" Type="http://schemas.openxmlformats.org/officeDocument/2006/relationships/image" Target="../media/image54.png"/><Relationship Id="rId7" Type="http://schemas.openxmlformats.org/officeDocument/2006/relationships/tags" Target="../tags/tag418.xml"/><Relationship Id="rId71" Type="http://schemas.openxmlformats.org/officeDocument/2006/relationships/image" Target="../media/image43.png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9" Type="http://schemas.openxmlformats.org/officeDocument/2006/relationships/tags" Target="../tags/tag440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tags" Target="../tags/tag451.xml"/><Relationship Id="rId45" Type="http://schemas.openxmlformats.org/officeDocument/2006/relationships/image" Target="../media/image27.png"/><Relationship Id="rId53" Type="http://schemas.openxmlformats.org/officeDocument/2006/relationships/image" Target="../media/image38.png"/><Relationship Id="rId58" Type="http://schemas.openxmlformats.org/officeDocument/2006/relationships/image" Target="../media/image45.png"/><Relationship Id="rId66" Type="http://schemas.openxmlformats.org/officeDocument/2006/relationships/image" Target="../media/image52.png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49" Type="http://schemas.openxmlformats.org/officeDocument/2006/relationships/image" Target="../media/image5.png"/><Relationship Id="rId57" Type="http://schemas.openxmlformats.org/officeDocument/2006/relationships/image" Target="../media/image32.png"/><Relationship Id="rId61" Type="http://schemas.openxmlformats.org/officeDocument/2006/relationships/image" Target="../media/image13.png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31" Type="http://schemas.openxmlformats.org/officeDocument/2006/relationships/tags" Target="../tags/tag442.xml"/><Relationship Id="rId44" Type="http://schemas.openxmlformats.org/officeDocument/2006/relationships/image" Target="../media/image26.png"/><Relationship Id="rId52" Type="http://schemas.openxmlformats.org/officeDocument/2006/relationships/image" Target="../media/image37.png"/><Relationship Id="rId60" Type="http://schemas.openxmlformats.org/officeDocument/2006/relationships/image" Target="../media/image22.png"/><Relationship Id="rId65" Type="http://schemas.openxmlformats.org/officeDocument/2006/relationships/image" Target="../media/image20.png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image" Target="../media/image35.png"/><Relationship Id="rId48" Type="http://schemas.openxmlformats.org/officeDocument/2006/relationships/image" Target="../media/image4.png"/><Relationship Id="rId56" Type="http://schemas.openxmlformats.org/officeDocument/2006/relationships/image" Target="../media/image31.png"/><Relationship Id="rId64" Type="http://schemas.openxmlformats.org/officeDocument/2006/relationships/image" Target="../media/image25.png"/><Relationship Id="rId69" Type="http://schemas.openxmlformats.org/officeDocument/2006/relationships/image" Target="../media/image55.png"/><Relationship Id="rId8" Type="http://schemas.openxmlformats.org/officeDocument/2006/relationships/tags" Target="../tags/tag419.xml"/><Relationship Id="rId51" Type="http://schemas.openxmlformats.org/officeDocument/2006/relationships/image" Target="../media/image36.png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image" Target="../media/image14.png"/><Relationship Id="rId59" Type="http://schemas.openxmlformats.org/officeDocument/2006/relationships/image" Target="../media/image12.png"/><Relationship Id="rId67" Type="http://schemas.openxmlformats.org/officeDocument/2006/relationships/image" Target="../media/image51.png"/><Relationship Id="rId20" Type="http://schemas.openxmlformats.org/officeDocument/2006/relationships/tags" Target="../tags/tag431.xml"/><Relationship Id="rId41" Type="http://schemas.openxmlformats.org/officeDocument/2006/relationships/slideLayout" Target="../slideLayouts/slideLayout7.xml"/><Relationship Id="rId54" Type="http://schemas.openxmlformats.org/officeDocument/2006/relationships/image" Target="../media/image46.png"/><Relationship Id="rId62" Type="http://schemas.openxmlformats.org/officeDocument/2006/relationships/image" Target="../media/image23.png"/><Relationship Id="rId70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tags" Target="../tags/tag477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472.xml"/><Relationship Id="rId34" Type="http://schemas.openxmlformats.org/officeDocument/2006/relationships/tags" Target="../tags/tag485.xml"/><Relationship Id="rId42" Type="http://schemas.openxmlformats.org/officeDocument/2006/relationships/image" Target="../media/image26.png"/><Relationship Id="rId47" Type="http://schemas.openxmlformats.org/officeDocument/2006/relationships/image" Target="../media/image5.png"/><Relationship Id="rId50" Type="http://schemas.openxmlformats.org/officeDocument/2006/relationships/image" Target="../media/image37.png"/><Relationship Id="rId55" Type="http://schemas.openxmlformats.org/officeDocument/2006/relationships/image" Target="../media/image45.png"/><Relationship Id="rId63" Type="http://schemas.openxmlformats.org/officeDocument/2006/relationships/image" Target="../media/image52.png"/><Relationship Id="rId7" Type="http://schemas.openxmlformats.org/officeDocument/2006/relationships/tags" Target="../tags/tag458.xml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9" Type="http://schemas.openxmlformats.org/officeDocument/2006/relationships/tags" Target="../tags/tag480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32" Type="http://schemas.openxmlformats.org/officeDocument/2006/relationships/tags" Target="../tags/tag483.xml"/><Relationship Id="rId37" Type="http://schemas.openxmlformats.org/officeDocument/2006/relationships/tags" Target="../tags/tag488.xml"/><Relationship Id="rId40" Type="http://schemas.openxmlformats.org/officeDocument/2006/relationships/image" Target="../media/image21.png"/><Relationship Id="rId45" Type="http://schemas.openxmlformats.org/officeDocument/2006/relationships/image" Target="../media/image34.png"/><Relationship Id="rId53" Type="http://schemas.openxmlformats.org/officeDocument/2006/relationships/image" Target="../media/image39.png"/><Relationship Id="rId58" Type="http://schemas.openxmlformats.org/officeDocument/2006/relationships/image" Target="../media/image13.png"/><Relationship Id="rId66" Type="http://schemas.openxmlformats.org/officeDocument/2006/relationships/image" Target="../media/image43.png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tags" Target="../tags/tag479.xml"/><Relationship Id="rId36" Type="http://schemas.openxmlformats.org/officeDocument/2006/relationships/tags" Target="../tags/tag487.xml"/><Relationship Id="rId49" Type="http://schemas.openxmlformats.org/officeDocument/2006/relationships/image" Target="../media/image36.png"/><Relationship Id="rId57" Type="http://schemas.openxmlformats.org/officeDocument/2006/relationships/image" Target="../media/image22.png"/><Relationship Id="rId61" Type="http://schemas.openxmlformats.org/officeDocument/2006/relationships/image" Target="../media/image25.png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31" Type="http://schemas.openxmlformats.org/officeDocument/2006/relationships/tags" Target="../tags/tag482.xml"/><Relationship Id="rId44" Type="http://schemas.openxmlformats.org/officeDocument/2006/relationships/image" Target="../media/image14.png"/><Relationship Id="rId52" Type="http://schemas.openxmlformats.org/officeDocument/2006/relationships/image" Target="../media/image46.png"/><Relationship Id="rId60" Type="http://schemas.openxmlformats.org/officeDocument/2006/relationships/image" Target="../media/image24.png"/><Relationship Id="rId65" Type="http://schemas.openxmlformats.org/officeDocument/2006/relationships/image" Target="../media/image32.png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tags" Target="../tags/tag478.xml"/><Relationship Id="rId30" Type="http://schemas.openxmlformats.org/officeDocument/2006/relationships/tags" Target="../tags/tag481.xml"/><Relationship Id="rId35" Type="http://schemas.openxmlformats.org/officeDocument/2006/relationships/tags" Target="../tags/tag486.xml"/><Relationship Id="rId43" Type="http://schemas.openxmlformats.org/officeDocument/2006/relationships/image" Target="../media/image27.png"/><Relationship Id="rId48" Type="http://schemas.openxmlformats.org/officeDocument/2006/relationships/image" Target="../media/image28.png"/><Relationship Id="rId56" Type="http://schemas.openxmlformats.org/officeDocument/2006/relationships/image" Target="../media/image12.png"/><Relationship Id="rId64" Type="http://schemas.openxmlformats.org/officeDocument/2006/relationships/image" Target="../media/image51.png"/><Relationship Id="rId8" Type="http://schemas.openxmlformats.org/officeDocument/2006/relationships/tags" Target="../tags/tag459.xml"/><Relationship Id="rId51" Type="http://schemas.openxmlformats.org/officeDocument/2006/relationships/image" Target="../media/image38.png"/><Relationship Id="rId3" Type="http://schemas.openxmlformats.org/officeDocument/2006/relationships/tags" Target="../tags/tag454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33" Type="http://schemas.openxmlformats.org/officeDocument/2006/relationships/tags" Target="../tags/tag484.xml"/><Relationship Id="rId38" Type="http://schemas.openxmlformats.org/officeDocument/2006/relationships/tags" Target="../tags/tag489.xml"/><Relationship Id="rId46" Type="http://schemas.openxmlformats.org/officeDocument/2006/relationships/image" Target="../media/image4.png"/><Relationship Id="rId59" Type="http://schemas.openxmlformats.org/officeDocument/2006/relationships/image" Target="../media/image23.png"/><Relationship Id="rId67" Type="http://schemas.openxmlformats.org/officeDocument/2006/relationships/image" Target="../media/image56.png"/><Relationship Id="rId20" Type="http://schemas.openxmlformats.org/officeDocument/2006/relationships/tags" Target="../tags/tag471.xml"/><Relationship Id="rId41" Type="http://schemas.openxmlformats.org/officeDocument/2006/relationships/image" Target="../media/image35.png"/><Relationship Id="rId54" Type="http://schemas.openxmlformats.org/officeDocument/2006/relationships/image" Target="../media/image31.png"/><Relationship Id="rId6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tags" Target="../tags/tag515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510.xml"/><Relationship Id="rId34" Type="http://schemas.openxmlformats.org/officeDocument/2006/relationships/tags" Target="../tags/tag523.xml"/><Relationship Id="rId42" Type="http://schemas.openxmlformats.org/officeDocument/2006/relationships/image" Target="../media/image26.png"/><Relationship Id="rId47" Type="http://schemas.openxmlformats.org/officeDocument/2006/relationships/image" Target="../media/image5.png"/><Relationship Id="rId50" Type="http://schemas.openxmlformats.org/officeDocument/2006/relationships/image" Target="../media/image37.png"/><Relationship Id="rId55" Type="http://schemas.openxmlformats.org/officeDocument/2006/relationships/image" Target="../media/image45.png"/><Relationship Id="rId63" Type="http://schemas.openxmlformats.org/officeDocument/2006/relationships/image" Target="../media/image52.png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9" Type="http://schemas.openxmlformats.org/officeDocument/2006/relationships/tags" Target="../tags/tag518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32" Type="http://schemas.openxmlformats.org/officeDocument/2006/relationships/tags" Target="../tags/tag521.xml"/><Relationship Id="rId37" Type="http://schemas.openxmlformats.org/officeDocument/2006/relationships/tags" Target="../tags/tag526.xml"/><Relationship Id="rId40" Type="http://schemas.openxmlformats.org/officeDocument/2006/relationships/image" Target="../media/image21.png"/><Relationship Id="rId45" Type="http://schemas.openxmlformats.org/officeDocument/2006/relationships/image" Target="../media/image34.png"/><Relationship Id="rId53" Type="http://schemas.openxmlformats.org/officeDocument/2006/relationships/image" Target="../media/image39.png"/><Relationship Id="rId58" Type="http://schemas.openxmlformats.org/officeDocument/2006/relationships/image" Target="../media/image13.png"/><Relationship Id="rId66" Type="http://schemas.openxmlformats.org/officeDocument/2006/relationships/image" Target="../media/image43.png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tags" Target="../tags/tag517.xml"/><Relationship Id="rId36" Type="http://schemas.openxmlformats.org/officeDocument/2006/relationships/tags" Target="../tags/tag525.xml"/><Relationship Id="rId49" Type="http://schemas.openxmlformats.org/officeDocument/2006/relationships/image" Target="../media/image36.png"/><Relationship Id="rId57" Type="http://schemas.openxmlformats.org/officeDocument/2006/relationships/image" Target="../media/image22.png"/><Relationship Id="rId61" Type="http://schemas.openxmlformats.org/officeDocument/2006/relationships/image" Target="../media/image25.png"/><Relationship Id="rId10" Type="http://schemas.openxmlformats.org/officeDocument/2006/relationships/tags" Target="../tags/tag499.xml"/><Relationship Id="rId19" Type="http://schemas.openxmlformats.org/officeDocument/2006/relationships/tags" Target="../tags/tag508.xml"/><Relationship Id="rId31" Type="http://schemas.openxmlformats.org/officeDocument/2006/relationships/tags" Target="../tags/tag520.xml"/><Relationship Id="rId44" Type="http://schemas.openxmlformats.org/officeDocument/2006/relationships/image" Target="../media/image14.png"/><Relationship Id="rId52" Type="http://schemas.openxmlformats.org/officeDocument/2006/relationships/image" Target="../media/image46.png"/><Relationship Id="rId60" Type="http://schemas.openxmlformats.org/officeDocument/2006/relationships/image" Target="../media/image24.png"/><Relationship Id="rId65" Type="http://schemas.openxmlformats.org/officeDocument/2006/relationships/image" Target="../media/image56.png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tags" Target="../tags/tag516.xml"/><Relationship Id="rId30" Type="http://schemas.openxmlformats.org/officeDocument/2006/relationships/tags" Target="../tags/tag519.xml"/><Relationship Id="rId35" Type="http://schemas.openxmlformats.org/officeDocument/2006/relationships/tags" Target="../tags/tag524.xml"/><Relationship Id="rId43" Type="http://schemas.openxmlformats.org/officeDocument/2006/relationships/image" Target="../media/image27.png"/><Relationship Id="rId48" Type="http://schemas.openxmlformats.org/officeDocument/2006/relationships/image" Target="../media/image28.png"/><Relationship Id="rId56" Type="http://schemas.openxmlformats.org/officeDocument/2006/relationships/image" Target="../media/image12.png"/><Relationship Id="rId64" Type="http://schemas.openxmlformats.org/officeDocument/2006/relationships/image" Target="../media/image51.png"/><Relationship Id="rId8" Type="http://schemas.openxmlformats.org/officeDocument/2006/relationships/tags" Target="../tags/tag497.xml"/><Relationship Id="rId51" Type="http://schemas.openxmlformats.org/officeDocument/2006/relationships/image" Target="../media/image38.png"/><Relationship Id="rId3" Type="http://schemas.openxmlformats.org/officeDocument/2006/relationships/tags" Target="../tags/tag492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tags" Target="../tags/tag522.xml"/><Relationship Id="rId38" Type="http://schemas.openxmlformats.org/officeDocument/2006/relationships/tags" Target="../tags/tag527.xml"/><Relationship Id="rId46" Type="http://schemas.openxmlformats.org/officeDocument/2006/relationships/image" Target="../media/image4.png"/><Relationship Id="rId59" Type="http://schemas.openxmlformats.org/officeDocument/2006/relationships/image" Target="../media/image23.png"/><Relationship Id="rId67" Type="http://schemas.openxmlformats.org/officeDocument/2006/relationships/image" Target="../media/image32.png"/><Relationship Id="rId20" Type="http://schemas.openxmlformats.org/officeDocument/2006/relationships/tags" Target="../tags/tag509.xml"/><Relationship Id="rId41" Type="http://schemas.openxmlformats.org/officeDocument/2006/relationships/image" Target="../media/image35.png"/><Relationship Id="rId54" Type="http://schemas.openxmlformats.org/officeDocument/2006/relationships/image" Target="../media/image31.png"/><Relationship Id="rId6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tags" Target="../tags/tag553.xml"/><Relationship Id="rId39" Type="http://schemas.openxmlformats.org/officeDocument/2006/relationships/tags" Target="../tags/tag566.xml"/><Relationship Id="rId21" Type="http://schemas.openxmlformats.org/officeDocument/2006/relationships/tags" Target="../tags/tag548.xml"/><Relationship Id="rId34" Type="http://schemas.openxmlformats.org/officeDocument/2006/relationships/tags" Target="../tags/tag561.xml"/><Relationship Id="rId42" Type="http://schemas.openxmlformats.org/officeDocument/2006/relationships/image" Target="../media/image35.png"/><Relationship Id="rId47" Type="http://schemas.openxmlformats.org/officeDocument/2006/relationships/image" Target="../media/image4.png"/><Relationship Id="rId50" Type="http://schemas.openxmlformats.org/officeDocument/2006/relationships/image" Target="../media/image36.png"/><Relationship Id="rId55" Type="http://schemas.openxmlformats.org/officeDocument/2006/relationships/image" Target="../media/image31.png"/><Relationship Id="rId63" Type="http://schemas.openxmlformats.org/officeDocument/2006/relationships/image" Target="../media/image20.png"/><Relationship Id="rId68" Type="http://schemas.openxmlformats.org/officeDocument/2006/relationships/image" Target="../media/image43.png"/><Relationship Id="rId7" Type="http://schemas.openxmlformats.org/officeDocument/2006/relationships/tags" Target="../tags/tag534.xml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9" Type="http://schemas.openxmlformats.org/officeDocument/2006/relationships/tags" Target="../tags/tag556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tags" Target="../tags/tag551.xml"/><Relationship Id="rId32" Type="http://schemas.openxmlformats.org/officeDocument/2006/relationships/tags" Target="../tags/tag559.xml"/><Relationship Id="rId37" Type="http://schemas.openxmlformats.org/officeDocument/2006/relationships/tags" Target="../tags/tag564.xml"/><Relationship Id="rId40" Type="http://schemas.openxmlformats.org/officeDocument/2006/relationships/slideLayout" Target="../slideLayouts/slideLayout7.xml"/><Relationship Id="rId45" Type="http://schemas.openxmlformats.org/officeDocument/2006/relationships/image" Target="../media/image14.png"/><Relationship Id="rId53" Type="http://schemas.openxmlformats.org/officeDocument/2006/relationships/image" Target="../media/image46.png"/><Relationship Id="rId58" Type="http://schemas.openxmlformats.org/officeDocument/2006/relationships/image" Target="../media/image22.png"/><Relationship Id="rId66" Type="http://schemas.openxmlformats.org/officeDocument/2006/relationships/image" Target="../media/image51.png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tags" Target="../tags/tag550.xml"/><Relationship Id="rId28" Type="http://schemas.openxmlformats.org/officeDocument/2006/relationships/tags" Target="../tags/tag555.xml"/><Relationship Id="rId36" Type="http://schemas.openxmlformats.org/officeDocument/2006/relationships/tags" Target="../tags/tag563.xml"/><Relationship Id="rId49" Type="http://schemas.openxmlformats.org/officeDocument/2006/relationships/image" Target="../media/image28.png"/><Relationship Id="rId57" Type="http://schemas.openxmlformats.org/officeDocument/2006/relationships/image" Target="../media/image12.png"/><Relationship Id="rId61" Type="http://schemas.openxmlformats.org/officeDocument/2006/relationships/image" Target="../media/image24.png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31" Type="http://schemas.openxmlformats.org/officeDocument/2006/relationships/tags" Target="../tags/tag558.xml"/><Relationship Id="rId44" Type="http://schemas.openxmlformats.org/officeDocument/2006/relationships/image" Target="../media/image27.png"/><Relationship Id="rId52" Type="http://schemas.openxmlformats.org/officeDocument/2006/relationships/image" Target="../media/image38.png"/><Relationship Id="rId60" Type="http://schemas.openxmlformats.org/officeDocument/2006/relationships/image" Target="../media/image23.png"/><Relationship Id="rId65" Type="http://schemas.openxmlformats.org/officeDocument/2006/relationships/image" Target="../media/image57.png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tags" Target="../tags/tag549.xml"/><Relationship Id="rId27" Type="http://schemas.openxmlformats.org/officeDocument/2006/relationships/tags" Target="../tags/tag554.xml"/><Relationship Id="rId30" Type="http://schemas.openxmlformats.org/officeDocument/2006/relationships/tags" Target="../tags/tag557.xml"/><Relationship Id="rId35" Type="http://schemas.openxmlformats.org/officeDocument/2006/relationships/tags" Target="../tags/tag562.xml"/><Relationship Id="rId43" Type="http://schemas.openxmlformats.org/officeDocument/2006/relationships/image" Target="../media/image26.png"/><Relationship Id="rId48" Type="http://schemas.openxmlformats.org/officeDocument/2006/relationships/image" Target="../media/image5.png"/><Relationship Id="rId56" Type="http://schemas.openxmlformats.org/officeDocument/2006/relationships/image" Target="../media/image45.png"/><Relationship Id="rId64" Type="http://schemas.openxmlformats.org/officeDocument/2006/relationships/image" Target="../media/image52.png"/><Relationship Id="rId69" Type="http://schemas.openxmlformats.org/officeDocument/2006/relationships/image" Target="../media/image32.png"/><Relationship Id="rId8" Type="http://schemas.openxmlformats.org/officeDocument/2006/relationships/tags" Target="../tags/tag535.xml"/><Relationship Id="rId51" Type="http://schemas.openxmlformats.org/officeDocument/2006/relationships/image" Target="../media/image37.png"/><Relationship Id="rId3" Type="http://schemas.openxmlformats.org/officeDocument/2006/relationships/tags" Target="../tags/tag530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tags" Target="../tags/tag552.xml"/><Relationship Id="rId33" Type="http://schemas.openxmlformats.org/officeDocument/2006/relationships/tags" Target="../tags/tag560.xml"/><Relationship Id="rId38" Type="http://schemas.openxmlformats.org/officeDocument/2006/relationships/tags" Target="../tags/tag565.xml"/><Relationship Id="rId46" Type="http://schemas.openxmlformats.org/officeDocument/2006/relationships/image" Target="../media/image34.png"/><Relationship Id="rId59" Type="http://schemas.openxmlformats.org/officeDocument/2006/relationships/image" Target="../media/image13.png"/><Relationship Id="rId67" Type="http://schemas.openxmlformats.org/officeDocument/2006/relationships/image" Target="../media/image56.png"/><Relationship Id="rId20" Type="http://schemas.openxmlformats.org/officeDocument/2006/relationships/tags" Target="../tags/tag547.xml"/><Relationship Id="rId41" Type="http://schemas.openxmlformats.org/officeDocument/2006/relationships/image" Target="../media/image21.png"/><Relationship Id="rId54" Type="http://schemas.openxmlformats.org/officeDocument/2006/relationships/image" Target="../media/image39.png"/><Relationship Id="rId6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image" Target="../media/image21.png"/><Relationship Id="rId47" Type="http://schemas.openxmlformats.org/officeDocument/2006/relationships/image" Target="../media/image34.png"/><Relationship Id="rId50" Type="http://schemas.openxmlformats.org/officeDocument/2006/relationships/image" Target="../media/image28.png"/><Relationship Id="rId55" Type="http://schemas.openxmlformats.org/officeDocument/2006/relationships/image" Target="../media/image39.png"/><Relationship Id="rId63" Type="http://schemas.openxmlformats.org/officeDocument/2006/relationships/image" Target="../media/image25.png"/><Relationship Id="rId68" Type="http://schemas.openxmlformats.org/officeDocument/2006/relationships/image" Target="../media/image56.png"/><Relationship Id="rId7" Type="http://schemas.openxmlformats.org/officeDocument/2006/relationships/tags" Target="../tags/tag573.xml"/><Relationship Id="rId71" Type="http://schemas.openxmlformats.org/officeDocument/2006/relationships/image" Target="../media/image58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9" Type="http://schemas.openxmlformats.org/officeDocument/2006/relationships/tags" Target="../tags/tag595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45" Type="http://schemas.openxmlformats.org/officeDocument/2006/relationships/image" Target="../media/image27.png"/><Relationship Id="rId53" Type="http://schemas.openxmlformats.org/officeDocument/2006/relationships/image" Target="../media/image38.png"/><Relationship Id="rId58" Type="http://schemas.openxmlformats.org/officeDocument/2006/relationships/image" Target="../media/image12.png"/><Relationship Id="rId66" Type="http://schemas.openxmlformats.org/officeDocument/2006/relationships/image" Target="../media/image57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49" Type="http://schemas.openxmlformats.org/officeDocument/2006/relationships/image" Target="../media/image5.png"/><Relationship Id="rId57" Type="http://schemas.openxmlformats.org/officeDocument/2006/relationships/image" Target="../media/image45.png"/><Relationship Id="rId61" Type="http://schemas.openxmlformats.org/officeDocument/2006/relationships/image" Target="../media/image23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4" Type="http://schemas.openxmlformats.org/officeDocument/2006/relationships/image" Target="../media/image26.png"/><Relationship Id="rId52" Type="http://schemas.openxmlformats.org/officeDocument/2006/relationships/image" Target="../media/image37.png"/><Relationship Id="rId60" Type="http://schemas.openxmlformats.org/officeDocument/2006/relationships/image" Target="../media/image13.png"/><Relationship Id="rId65" Type="http://schemas.openxmlformats.org/officeDocument/2006/relationships/image" Target="../media/image52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image" Target="../media/image35.png"/><Relationship Id="rId48" Type="http://schemas.openxmlformats.org/officeDocument/2006/relationships/image" Target="../media/image4.png"/><Relationship Id="rId56" Type="http://schemas.openxmlformats.org/officeDocument/2006/relationships/image" Target="../media/image31.png"/><Relationship Id="rId64" Type="http://schemas.openxmlformats.org/officeDocument/2006/relationships/image" Target="../media/image20.png"/><Relationship Id="rId69" Type="http://schemas.openxmlformats.org/officeDocument/2006/relationships/image" Target="../media/image43.png"/><Relationship Id="rId8" Type="http://schemas.openxmlformats.org/officeDocument/2006/relationships/tags" Target="../tags/tag574.xml"/><Relationship Id="rId51" Type="http://schemas.openxmlformats.org/officeDocument/2006/relationships/image" Target="../media/image36.png"/><Relationship Id="rId3" Type="http://schemas.openxmlformats.org/officeDocument/2006/relationships/tags" Target="../tags/tag569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46" Type="http://schemas.openxmlformats.org/officeDocument/2006/relationships/image" Target="../media/image14.png"/><Relationship Id="rId59" Type="http://schemas.openxmlformats.org/officeDocument/2006/relationships/image" Target="../media/image22.png"/><Relationship Id="rId67" Type="http://schemas.openxmlformats.org/officeDocument/2006/relationships/image" Target="../media/image51.png"/><Relationship Id="rId20" Type="http://schemas.openxmlformats.org/officeDocument/2006/relationships/tags" Target="../tags/tag586.xml"/><Relationship Id="rId41" Type="http://schemas.openxmlformats.org/officeDocument/2006/relationships/slideLayout" Target="../slideLayouts/slideLayout7.xml"/><Relationship Id="rId54" Type="http://schemas.openxmlformats.org/officeDocument/2006/relationships/image" Target="../media/image46.png"/><Relationship Id="rId62" Type="http://schemas.openxmlformats.org/officeDocument/2006/relationships/image" Target="../media/image24.png"/><Relationship Id="rId70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tags" Target="../tags/tag632.xml"/><Relationship Id="rId39" Type="http://schemas.openxmlformats.org/officeDocument/2006/relationships/tags" Target="../tags/tag645.xml"/><Relationship Id="rId21" Type="http://schemas.openxmlformats.org/officeDocument/2006/relationships/tags" Target="../tags/tag627.xml"/><Relationship Id="rId34" Type="http://schemas.openxmlformats.org/officeDocument/2006/relationships/tags" Target="../tags/tag640.xml"/><Relationship Id="rId42" Type="http://schemas.openxmlformats.org/officeDocument/2006/relationships/tags" Target="../tags/tag648.xml"/><Relationship Id="rId47" Type="http://schemas.openxmlformats.org/officeDocument/2006/relationships/image" Target="../media/image35.png"/><Relationship Id="rId50" Type="http://schemas.openxmlformats.org/officeDocument/2006/relationships/image" Target="../media/image14.png"/><Relationship Id="rId55" Type="http://schemas.openxmlformats.org/officeDocument/2006/relationships/image" Target="../media/image36.png"/><Relationship Id="rId63" Type="http://schemas.openxmlformats.org/officeDocument/2006/relationships/image" Target="../media/image12.png"/><Relationship Id="rId68" Type="http://schemas.openxmlformats.org/officeDocument/2006/relationships/image" Target="../media/image25.png"/><Relationship Id="rId7" Type="http://schemas.openxmlformats.org/officeDocument/2006/relationships/tags" Target="../tags/tag613.xml"/><Relationship Id="rId71" Type="http://schemas.openxmlformats.org/officeDocument/2006/relationships/image" Target="../media/image52.png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9" Type="http://schemas.openxmlformats.org/officeDocument/2006/relationships/tags" Target="../tags/tag635.xml"/><Relationship Id="rId11" Type="http://schemas.openxmlformats.org/officeDocument/2006/relationships/tags" Target="../tags/tag617.xml"/><Relationship Id="rId24" Type="http://schemas.openxmlformats.org/officeDocument/2006/relationships/tags" Target="../tags/tag630.xml"/><Relationship Id="rId32" Type="http://schemas.openxmlformats.org/officeDocument/2006/relationships/tags" Target="../tags/tag638.xml"/><Relationship Id="rId37" Type="http://schemas.openxmlformats.org/officeDocument/2006/relationships/tags" Target="../tags/tag643.xml"/><Relationship Id="rId40" Type="http://schemas.openxmlformats.org/officeDocument/2006/relationships/tags" Target="../tags/tag646.xml"/><Relationship Id="rId45" Type="http://schemas.openxmlformats.org/officeDocument/2006/relationships/image" Target="../media/image56.png"/><Relationship Id="rId53" Type="http://schemas.openxmlformats.org/officeDocument/2006/relationships/image" Target="../media/image5.png"/><Relationship Id="rId58" Type="http://schemas.openxmlformats.org/officeDocument/2006/relationships/image" Target="../media/image38.png"/><Relationship Id="rId66" Type="http://schemas.openxmlformats.org/officeDocument/2006/relationships/image" Target="../media/image23.png"/><Relationship Id="rId74" Type="http://schemas.openxmlformats.org/officeDocument/2006/relationships/image" Target="../media/image43.png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tags" Target="../tags/tag629.xml"/><Relationship Id="rId28" Type="http://schemas.openxmlformats.org/officeDocument/2006/relationships/tags" Target="../tags/tag634.xml"/><Relationship Id="rId36" Type="http://schemas.openxmlformats.org/officeDocument/2006/relationships/tags" Target="../tags/tag642.xml"/><Relationship Id="rId49" Type="http://schemas.openxmlformats.org/officeDocument/2006/relationships/image" Target="../media/image27.png"/><Relationship Id="rId57" Type="http://schemas.openxmlformats.org/officeDocument/2006/relationships/image" Target="../media/image37.png"/><Relationship Id="rId61" Type="http://schemas.openxmlformats.org/officeDocument/2006/relationships/image" Target="../media/image31.png"/><Relationship Id="rId10" Type="http://schemas.openxmlformats.org/officeDocument/2006/relationships/tags" Target="../tags/tag616.xml"/><Relationship Id="rId19" Type="http://schemas.openxmlformats.org/officeDocument/2006/relationships/tags" Target="../tags/tag625.xml"/><Relationship Id="rId31" Type="http://schemas.openxmlformats.org/officeDocument/2006/relationships/tags" Target="../tags/tag637.xml"/><Relationship Id="rId44" Type="http://schemas.openxmlformats.org/officeDocument/2006/relationships/slideLayout" Target="../slideLayouts/slideLayout7.xml"/><Relationship Id="rId52" Type="http://schemas.openxmlformats.org/officeDocument/2006/relationships/image" Target="../media/image4.png"/><Relationship Id="rId60" Type="http://schemas.openxmlformats.org/officeDocument/2006/relationships/image" Target="../media/image39.png"/><Relationship Id="rId65" Type="http://schemas.openxmlformats.org/officeDocument/2006/relationships/image" Target="../media/image13.png"/><Relationship Id="rId73" Type="http://schemas.openxmlformats.org/officeDocument/2006/relationships/image" Target="../media/image51.png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tags" Target="../tags/tag628.xml"/><Relationship Id="rId27" Type="http://schemas.openxmlformats.org/officeDocument/2006/relationships/tags" Target="../tags/tag633.xml"/><Relationship Id="rId30" Type="http://schemas.openxmlformats.org/officeDocument/2006/relationships/tags" Target="../tags/tag636.xml"/><Relationship Id="rId35" Type="http://schemas.openxmlformats.org/officeDocument/2006/relationships/tags" Target="../tags/tag641.xml"/><Relationship Id="rId43" Type="http://schemas.openxmlformats.org/officeDocument/2006/relationships/tags" Target="../tags/tag649.xml"/><Relationship Id="rId48" Type="http://schemas.openxmlformats.org/officeDocument/2006/relationships/image" Target="../media/image26.png"/><Relationship Id="rId56" Type="http://schemas.openxmlformats.org/officeDocument/2006/relationships/image" Target="../media/image59.png"/><Relationship Id="rId64" Type="http://schemas.openxmlformats.org/officeDocument/2006/relationships/image" Target="../media/image22.png"/><Relationship Id="rId69" Type="http://schemas.openxmlformats.org/officeDocument/2006/relationships/image" Target="../media/image20.png"/><Relationship Id="rId8" Type="http://schemas.openxmlformats.org/officeDocument/2006/relationships/tags" Target="../tags/tag614.xml"/><Relationship Id="rId51" Type="http://schemas.openxmlformats.org/officeDocument/2006/relationships/image" Target="../media/image34.png"/><Relationship Id="rId72" Type="http://schemas.openxmlformats.org/officeDocument/2006/relationships/image" Target="../media/image57.png"/><Relationship Id="rId3" Type="http://schemas.openxmlformats.org/officeDocument/2006/relationships/tags" Target="../tags/tag609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tags" Target="../tags/tag631.xml"/><Relationship Id="rId33" Type="http://schemas.openxmlformats.org/officeDocument/2006/relationships/tags" Target="../tags/tag639.xml"/><Relationship Id="rId38" Type="http://schemas.openxmlformats.org/officeDocument/2006/relationships/tags" Target="../tags/tag644.xml"/><Relationship Id="rId46" Type="http://schemas.openxmlformats.org/officeDocument/2006/relationships/image" Target="../media/image21.png"/><Relationship Id="rId59" Type="http://schemas.openxmlformats.org/officeDocument/2006/relationships/image" Target="../media/image46.png"/><Relationship Id="rId67" Type="http://schemas.openxmlformats.org/officeDocument/2006/relationships/image" Target="../media/image24.png"/><Relationship Id="rId20" Type="http://schemas.openxmlformats.org/officeDocument/2006/relationships/tags" Target="../tags/tag626.xml"/><Relationship Id="rId41" Type="http://schemas.openxmlformats.org/officeDocument/2006/relationships/tags" Target="../tags/tag647.xml"/><Relationship Id="rId54" Type="http://schemas.openxmlformats.org/officeDocument/2006/relationships/image" Target="../media/image28.png"/><Relationship Id="rId62" Type="http://schemas.openxmlformats.org/officeDocument/2006/relationships/image" Target="../media/image45.png"/><Relationship Id="rId70" Type="http://schemas.openxmlformats.org/officeDocument/2006/relationships/image" Target="../media/image60.png"/><Relationship Id="rId75" Type="http://schemas.openxmlformats.org/officeDocument/2006/relationships/image" Target="../media/image32.png"/><Relationship Id="rId1" Type="http://schemas.openxmlformats.org/officeDocument/2006/relationships/tags" Target="../tags/tag607.xml"/><Relationship Id="rId6" Type="http://schemas.openxmlformats.org/officeDocument/2006/relationships/tags" Target="../tags/tag61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26" Type="http://schemas.openxmlformats.org/officeDocument/2006/relationships/tags" Target="../tags/tag675.xml"/><Relationship Id="rId39" Type="http://schemas.openxmlformats.org/officeDocument/2006/relationships/tags" Target="../tags/tag688.xml"/><Relationship Id="rId21" Type="http://schemas.openxmlformats.org/officeDocument/2006/relationships/tags" Target="../tags/tag670.xml"/><Relationship Id="rId34" Type="http://schemas.openxmlformats.org/officeDocument/2006/relationships/tags" Target="../tags/tag683.xml"/><Relationship Id="rId42" Type="http://schemas.openxmlformats.org/officeDocument/2006/relationships/tags" Target="../tags/tag691.xml"/><Relationship Id="rId47" Type="http://schemas.openxmlformats.org/officeDocument/2006/relationships/slideLayout" Target="../slideLayouts/slideLayout7.xml"/><Relationship Id="rId50" Type="http://schemas.openxmlformats.org/officeDocument/2006/relationships/image" Target="../media/image35.png"/><Relationship Id="rId55" Type="http://schemas.openxmlformats.org/officeDocument/2006/relationships/image" Target="../media/image4.png"/><Relationship Id="rId63" Type="http://schemas.openxmlformats.org/officeDocument/2006/relationships/image" Target="../media/image39.png"/><Relationship Id="rId68" Type="http://schemas.openxmlformats.org/officeDocument/2006/relationships/image" Target="../media/image13.png"/><Relationship Id="rId76" Type="http://schemas.openxmlformats.org/officeDocument/2006/relationships/image" Target="../media/image51.png"/><Relationship Id="rId7" Type="http://schemas.openxmlformats.org/officeDocument/2006/relationships/tags" Target="../tags/tag656.xml"/><Relationship Id="rId71" Type="http://schemas.openxmlformats.org/officeDocument/2006/relationships/image" Target="../media/image25.png"/><Relationship Id="rId2" Type="http://schemas.openxmlformats.org/officeDocument/2006/relationships/tags" Target="../tags/tag651.xml"/><Relationship Id="rId16" Type="http://schemas.openxmlformats.org/officeDocument/2006/relationships/tags" Target="../tags/tag665.xml"/><Relationship Id="rId29" Type="http://schemas.openxmlformats.org/officeDocument/2006/relationships/tags" Target="../tags/tag678.xml"/><Relationship Id="rId11" Type="http://schemas.openxmlformats.org/officeDocument/2006/relationships/tags" Target="../tags/tag660.xml"/><Relationship Id="rId24" Type="http://schemas.openxmlformats.org/officeDocument/2006/relationships/tags" Target="../tags/tag673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53" Type="http://schemas.openxmlformats.org/officeDocument/2006/relationships/image" Target="../media/image14.png"/><Relationship Id="rId58" Type="http://schemas.openxmlformats.org/officeDocument/2006/relationships/image" Target="../media/image36.png"/><Relationship Id="rId66" Type="http://schemas.openxmlformats.org/officeDocument/2006/relationships/image" Target="../media/image12.png"/><Relationship Id="rId74" Type="http://schemas.openxmlformats.org/officeDocument/2006/relationships/image" Target="../media/image52.png"/><Relationship Id="rId79" Type="http://schemas.openxmlformats.org/officeDocument/2006/relationships/image" Target="../media/image61.png"/><Relationship Id="rId5" Type="http://schemas.openxmlformats.org/officeDocument/2006/relationships/tags" Target="../tags/tag654.xml"/><Relationship Id="rId61" Type="http://schemas.openxmlformats.org/officeDocument/2006/relationships/image" Target="../media/image38.png"/><Relationship Id="rId10" Type="http://schemas.openxmlformats.org/officeDocument/2006/relationships/tags" Target="../tags/tag659.xml"/><Relationship Id="rId19" Type="http://schemas.openxmlformats.org/officeDocument/2006/relationships/tags" Target="../tags/tag668.xml"/><Relationship Id="rId31" Type="http://schemas.openxmlformats.org/officeDocument/2006/relationships/tags" Target="../tags/tag680.xml"/><Relationship Id="rId44" Type="http://schemas.openxmlformats.org/officeDocument/2006/relationships/tags" Target="../tags/tag693.xml"/><Relationship Id="rId52" Type="http://schemas.openxmlformats.org/officeDocument/2006/relationships/image" Target="../media/image27.png"/><Relationship Id="rId60" Type="http://schemas.openxmlformats.org/officeDocument/2006/relationships/image" Target="../media/image37.png"/><Relationship Id="rId65" Type="http://schemas.openxmlformats.org/officeDocument/2006/relationships/image" Target="../media/image45.png"/><Relationship Id="rId73" Type="http://schemas.openxmlformats.org/officeDocument/2006/relationships/image" Target="../media/image60.png"/><Relationship Id="rId78" Type="http://schemas.openxmlformats.org/officeDocument/2006/relationships/image" Target="../media/image32.png"/><Relationship Id="rId81" Type="http://schemas.openxmlformats.org/officeDocument/2006/relationships/image" Target="../media/image63.png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tags" Target="../tags/tag663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43" Type="http://schemas.openxmlformats.org/officeDocument/2006/relationships/tags" Target="../tags/tag692.xml"/><Relationship Id="rId48" Type="http://schemas.openxmlformats.org/officeDocument/2006/relationships/image" Target="../media/image56.png"/><Relationship Id="rId56" Type="http://schemas.openxmlformats.org/officeDocument/2006/relationships/image" Target="../media/image5.png"/><Relationship Id="rId64" Type="http://schemas.openxmlformats.org/officeDocument/2006/relationships/image" Target="../media/image31.png"/><Relationship Id="rId69" Type="http://schemas.openxmlformats.org/officeDocument/2006/relationships/image" Target="../media/image23.png"/><Relationship Id="rId77" Type="http://schemas.openxmlformats.org/officeDocument/2006/relationships/image" Target="../media/image43.png"/><Relationship Id="rId8" Type="http://schemas.openxmlformats.org/officeDocument/2006/relationships/tags" Target="../tags/tag657.xml"/><Relationship Id="rId51" Type="http://schemas.openxmlformats.org/officeDocument/2006/relationships/image" Target="../media/image26.png"/><Relationship Id="rId72" Type="http://schemas.openxmlformats.org/officeDocument/2006/relationships/image" Target="../media/image20.png"/><Relationship Id="rId80" Type="http://schemas.openxmlformats.org/officeDocument/2006/relationships/image" Target="../media/image62.png"/><Relationship Id="rId3" Type="http://schemas.openxmlformats.org/officeDocument/2006/relationships/tags" Target="../tags/tag652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5" Type="http://schemas.openxmlformats.org/officeDocument/2006/relationships/tags" Target="../tags/tag674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46" Type="http://schemas.openxmlformats.org/officeDocument/2006/relationships/tags" Target="../tags/tag695.xml"/><Relationship Id="rId59" Type="http://schemas.openxmlformats.org/officeDocument/2006/relationships/image" Target="../media/image59.png"/><Relationship Id="rId67" Type="http://schemas.openxmlformats.org/officeDocument/2006/relationships/image" Target="../media/image22.png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54" Type="http://schemas.openxmlformats.org/officeDocument/2006/relationships/image" Target="../media/image34.png"/><Relationship Id="rId62" Type="http://schemas.openxmlformats.org/officeDocument/2006/relationships/image" Target="../media/image46.png"/><Relationship Id="rId70" Type="http://schemas.openxmlformats.org/officeDocument/2006/relationships/image" Target="../media/image24.png"/><Relationship Id="rId75" Type="http://schemas.openxmlformats.org/officeDocument/2006/relationships/image" Target="../media/image57.png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5" Type="http://schemas.openxmlformats.org/officeDocument/2006/relationships/tags" Target="../tags/tag664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36" Type="http://schemas.openxmlformats.org/officeDocument/2006/relationships/tags" Target="../tags/tag685.xml"/><Relationship Id="rId49" Type="http://schemas.openxmlformats.org/officeDocument/2006/relationships/image" Target="../media/image21.png"/><Relationship Id="rId57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708.xml"/><Relationship Id="rId18" Type="http://schemas.openxmlformats.org/officeDocument/2006/relationships/tags" Target="../tags/tag713.xml"/><Relationship Id="rId26" Type="http://schemas.openxmlformats.org/officeDocument/2006/relationships/tags" Target="../tags/tag721.xml"/><Relationship Id="rId39" Type="http://schemas.openxmlformats.org/officeDocument/2006/relationships/tags" Target="../tags/tag734.xml"/><Relationship Id="rId21" Type="http://schemas.openxmlformats.org/officeDocument/2006/relationships/tags" Target="../tags/tag716.xml"/><Relationship Id="rId34" Type="http://schemas.openxmlformats.org/officeDocument/2006/relationships/tags" Target="../tags/tag729.xml"/><Relationship Id="rId42" Type="http://schemas.openxmlformats.org/officeDocument/2006/relationships/tags" Target="../tags/tag737.xml"/><Relationship Id="rId47" Type="http://schemas.openxmlformats.org/officeDocument/2006/relationships/tags" Target="../tags/tag742.xml"/><Relationship Id="rId50" Type="http://schemas.openxmlformats.org/officeDocument/2006/relationships/tags" Target="../tags/tag745.xml"/><Relationship Id="rId55" Type="http://schemas.openxmlformats.org/officeDocument/2006/relationships/image" Target="../media/image26.png"/><Relationship Id="rId63" Type="http://schemas.openxmlformats.org/officeDocument/2006/relationships/image" Target="../media/image37.png"/><Relationship Id="rId68" Type="http://schemas.openxmlformats.org/officeDocument/2006/relationships/image" Target="../media/image45.png"/><Relationship Id="rId76" Type="http://schemas.openxmlformats.org/officeDocument/2006/relationships/image" Target="../media/image20.png"/><Relationship Id="rId84" Type="http://schemas.openxmlformats.org/officeDocument/2006/relationships/image" Target="../media/image43.png"/><Relationship Id="rId89" Type="http://schemas.openxmlformats.org/officeDocument/2006/relationships/image" Target="../media/image68.png"/><Relationship Id="rId7" Type="http://schemas.openxmlformats.org/officeDocument/2006/relationships/tags" Target="../tags/tag702.xml"/><Relationship Id="rId71" Type="http://schemas.openxmlformats.org/officeDocument/2006/relationships/image" Target="../media/image22.png"/><Relationship Id="rId2" Type="http://schemas.openxmlformats.org/officeDocument/2006/relationships/tags" Target="../tags/tag697.xml"/><Relationship Id="rId16" Type="http://schemas.openxmlformats.org/officeDocument/2006/relationships/tags" Target="../tags/tag711.xml"/><Relationship Id="rId29" Type="http://schemas.openxmlformats.org/officeDocument/2006/relationships/tags" Target="../tags/tag724.xml"/><Relationship Id="rId11" Type="http://schemas.openxmlformats.org/officeDocument/2006/relationships/tags" Target="../tags/tag706.xml"/><Relationship Id="rId24" Type="http://schemas.openxmlformats.org/officeDocument/2006/relationships/tags" Target="../tags/tag719.xml"/><Relationship Id="rId32" Type="http://schemas.openxmlformats.org/officeDocument/2006/relationships/tags" Target="../tags/tag727.xml"/><Relationship Id="rId37" Type="http://schemas.openxmlformats.org/officeDocument/2006/relationships/tags" Target="../tags/tag732.xml"/><Relationship Id="rId40" Type="http://schemas.openxmlformats.org/officeDocument/2006/relationships/tags" Target="../tags/tag735.xml"/><Relationship Id="rId45" Type="http://schemas.openxmlformats.org/officeDocument/2006/relationships/tags" Target="../tags/tag740.xml"/><Relationship Id="rId53" Type="http://schemas.openxmlformats.org/officeDocument/2006/relationships/image" Target="../media/image21.png"/><Relationship Id="rId58" Type="http://schemas.openxmlformats.org/officeDocument/2006/relationships/image" Target="../media/image34.png"/><Relationship Id="rId66" Type="http://schemas.openxmlformats.org/officeDocument/2006/relationships/image" Target="../media/image39.png"/><Relationship Id="rId74" Type="http://schemas.openxmlformats.org/officeDocument/2006/relationships/image" Target="../media/image24.png"/><Relationship Id="rId79" Type="http://schemas.openxmlformats.org/officeDocument/2006/relationships/image" Target="../media/image52.png"/><Relationship Id="rId87" Type="http://schemas.openxmlformats.org/officeDocument/2006/relationships/image" Target="../media/image63.png"/><Relationship Id="rId5" Type="http://schemas.openxmlformats.org/officeDocument/2006/relationships/tags" Target="../tags/tag700.xml"/><Relationship Id="rId61" Type="http://schemas.openxmlformats.org/officeDocument/2006/relationships/image" Target="../media/image28.png"/><Relationship Id="rId82" Type="http://schemas.openxmlformats.org/officeDocument/2006/relationships/image" Target="../media/image51.png"/><Relationship Id="rId19" Type="http://schemas.openxmlformats.org/officeDocument/2006/relationships/tags" Target="../tags/tag714.xml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tags" Target="../tags/tag709.xml"/><Relationship Id="rId22" Type="http://schemas.openxmlformats.org/officeDocument/2006/relationships/tags" Target="../tags/tag717.xml"/><Relationship Id="rId27" Type="http://schemas.openxmlformats.org/officeDocument/2006/relationships/tags" Target="../tags/tag722.xml"/><Relationship Id="rId30" Type="http://schemas.openxmlformats.org/officeDocument/2006/relationships/tags" Target="../tags/tag725.xml"/><Relationship Id="rId35" Type="http://schemas.openxmlformats.org/officeDocument/2006/relationships/tags" Target="../tags/tag730.xml"/><Relationship Id="rId43" Type="http://schemas.openxmlformats.org/officeDocument/2006/relationships/tags" Target="../tags/tag738.xml"/><Relationship Id="rId48" Type="http://schemas.openxmlformats.org/officeDocument/2006/relationships/tags" Target="../tags/tag743.xml"/><Relationship Id="rId56" Type="http://schemas.openxmlformats.org/officeDocument/2006/relationships/image" Target="../media/image27.png"/><Relationship Id="rId64" Type="http://schemas.openxmlformats.org/officeDocument/2006/relationships/image" Target="../media/image38.png"/><Relationship Id="rId69" Type="http://schemas.openxmlformats.org/officeDocument/2006/relationships/image" Target="../media/image64.png"/><Relationship Id="rId77" Type="http://schemas.openxmlformats.org/officeDocument/2006/relationships/image" Target="../media/image57.png"/><Relationship Id="rId8" Type="http://schemas.openxmlformats.org/officeDocument/2006/relationships/tags" Target="../tags/tag703.xml"/><Relationship Id="rId51" Type="http://schemas.openxmlformats.org/officeDocument/2006/relationships/slideLayout" Target="../slideLayouts/slideLayout7.xml"/><Relationship Id="rId72" Type="http://schemas.openxmlformats.org/officeDocument/2006/relationships/image" Target="../media/image13.png"/><Relationship Id="rId80" Type="http://schemas.openxmlformats.org/officeDocument/2006/relationships/image" Target="../media/image65.png"/><Relationship Id="rId85" Type="http://schemas.openxmlformats.org/officeDocument/2006/relationships/image" Target="../media/image32.png"/><Relationship Id="rId3" Type="http://schemas.openxmlformats.org/officeDocument/2006/relationships/tags" Target="../tags/tag698.xml"/><Relationship Id="rId12" Type="http://schemas.openxmlformats.org/officeDocument/2006/relationships/tags" Target="../tags/tag707.xml"/><Relationship Id="rId17" Type="http://schemas.openxmlformats.org/officeDocument/2006/relationships/tags" Target="../tags/tag712.xml"/><Relationship Id="rId25" Type="http://schemas.openxmlformats.org/officeDocument/2006/relationships/tags" Target="../tags/tag720.xml"/><Relationship Id="rId33" Type="http://schemas.openxmlformats.org/officeDocument/2006/relationships/tags" Target="../tags/tag728.xml"/><Relationship Id="rId38" Type="http://schemas.openxmlformats.org/officeDocument/2006/relationships/tags" Target="../tags/tag733.xml"/><Relationship Id="rId46" Type="http://schemas.openxmlformats.org/officeDocument/2006/relationships/tags" Target="../tags/tag741.xml"/><Relationship Id="rId59" Type="http://schemas.openxmlformats.org/officeDocument/2006/relationships/image" Target="../media/image4.png"/><Relationship Id="rId67" Type="http://schemas.openxmlformats.org/officeDocument/2006/relationships/image" Target="../media/image31.png"/><Relationship Id="rId20" Type="http://schemas.openxmlformats.org/officeDocument/2006/relationships/tags" Target="../tags/tag715.xml"/><Relationship Id="rId41" Type="http://schemas.openxmlformats.org/officeDocument/2006/relationships/tags" Target="../tags/tag736.xml"/><Relationship Id="rId54" Type="http://schemas.openxmlformats.org/officeDocument/2006/relationships/image" Target="../media/image35.png"/><Relationship Id="rId62" Type="http://schemas.openxmlformats.org/officeDocument/2006/relationships/image" Target="../media/image36.png"/><Relationship Id="rId70" Type="http://schemas.openxmlformats.org/officeDocument/2006/relationships/image" Target="../media/image12.png"/><Relationship Id="rId75" Type="http://schemas.openxmlformats.org/officeDocument/2006/relationships/image" Target="../media/image25.png"/><Relationship Id="rId83" Type="http://schemas.openxmlformats.org/officeDocument/2006/relationships/image" Target="../media/image67.png"/><Relationship Id="rId88" Type="http://schemas.openxmlformats.org/officeDocument/2006/relationships/image" Target="../media/image62.png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5" Type="http://schemas.openxmlformats.org/officeDocument/2006/relationships/tags" Target="../tags/tag710.xml"/><Relationship Id="rId23" Type="http://schemas.openxmlformats.org/officeDocument/2006/relationships/tags" Target="../tags/tag718.xml"/><Relationship Id="rId28" Type="http://schemas.openxmlformats.org/officeDocument/2006/relationships/tags" Target="../tags/tag723.xml"/><Relationship Id="rId36" Type="http://schemas.openxmlformats.org/officeDocument/2006/relationships/tags" Target="../tags/tag731.xml"/><Relationship Id="rId49" Type="http://schemas.openxmlformats.org/officeDocument/2006/relationships/tags" Target="../tags/tag744.xml"/><Relationship Id="rId57" Type="http://schemas.openxmlformats.org/officeDocument/2006/relationships/image" Target="../media/image14.png"/><Relationship Id="rId10" Type="http://schemas.openxmlformats.org/officeDocument/2006/relationships/tags" Target="../tags/tag705.xml"/><Relationship Id="rId31" Type="http://schemas.openxmlformats.org/officeDocument/2006/relationships/tags" Target="../tags/tag726.xml"/><Relationship Id="rId44" Type="http://schemas.openxmlformats.org/officeDocument/2006/relationships/tags" Target="../tags/tag739.xml"/><Relationship Id="rId52" Type="http://schemas.openxmlformats.org/officeDocument/2006/relationships/image" Target="../media/image56.png"/><Relationship Id="rId60" Type="http://schemas.openxmlformats.org/officeDocument/2006/relationships/image" Target="../media/image5.png"/><Relationship Id="rId65" Type="http://schemas.openxmlformats.org/officeDocument/2006/relationships/image" Target="../media/image46.png"/><Relationship Id="rId73" Type="http://schemas.openxmlformats.org/officeDocument/2006/relationships/image" Target="../media/image23.png"/><Relationship Id="rId78" Type="http://schemas.openxmlformats.org/officeDocument/2006/relationships/image" Target="../media/image60.png"/><Relationship Id="rId81" Type="http://schemas.openxmlformats.org/officeDocument/2006/relationships/image" Target="../media/image66.png"/><Relationship Id="rId86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758.xml"/><Relationship Id="rId18" Type="http://schemas.openxmlformats.org/officeDocument/2006/relationships/tags" Target="../tags/tag763.xml"/><Relationship Id="rId26" Type="http://schemas.openxmlformats.org/officeDocument/2006/relationships/tags" Target="../tags/tag771.xml"/><Relationship Id="rId39" Type="http://schemas.openxmlformats.org/officeDocument/2006/relationships/tags" Target="../tags/tag784.xml"/><Relationship Id="rId21" Type="http://schemas.openxmlformats.org/officeDocument/2006/relationships/tags" Target="../tags/tag766.xml"/><Relationship Id="rId34" Type="http://schemas.openxmlformats.org/officeDocument/2006/relationships/tags" Target="../tags/tag779.xml"/><Relationship Id="rId42" Type="http://schemas.openxmlformats.org/officeDocument/2006/relationships/tags" Target="../tags/tag787.xml"/><Relationship Id="rId47" Type="http://schemas.openxmlformats.org/officeDocument/2006/relationships/tags" Target="../tags/tag792.xml"/><Relationship Id="rId50" Type="http://schemas.openxmlformats.org/officeDocument/2006/relationships/tags" Target="../tags/tag795.xml"/><Relationship Id="rId55" Type="http://schemas.openxmlformats.org/officeDocument/2006/relationships/image" Target="../media/image61.png"/><Relationship Id="rId63" Type="http://schemas.openxmlformats.org/officeDocument/2006/relationships/image" Target="../media/image21.png"/><Relationship Id="rId68" Type="http://schemas.openxmlformats.org/officeDocument/2006/relationships/image" Target="../media/image34.png"/><Relationship Id="rId76" Type="http://schemas.openxmlformats.org/officeDocument/2006/relationships/image" Target="../media/image39.png"/><Relationship Id="rId84" Type="http://schemas.openxmlformats.org/officeDocument/2006/relationships/image" Target="../media/image24.png"/><Relationship Id="rId89" Type="http://schemas.openxmlformats.org/officeDocument/2006/relationships/image" Target="../media/image66.png"/><Relationship Id="rId7" Type="http://schemas.openxmlformats.org/officeDocument/2006/relationships/tags" Target="../tags/tag752.xml"/><Relationship Id="rId71" Type="http://schemas.openxmlformats.org/officeDocument/2006/relationships/image" Target="../media/image28.png"/><Relationship Id="rId92" Type="http://schemas.openxmlformats.org/officeDocument/2006/relationships/image" Target="../media/image32.png"/><Relationship Id="rId2" Type="http://schemas.openxmlformats.org/officeDocument/2006/relationships/tags" Target="../tags/tag747.xml"/><Relationship Id="rId16" Type="http://schemas.openxmlformats.org/officeDocument/2006/relationships/tags" Target="../tags/tag761.xml"/><Relationship Id="rId29" Type="http://schemas.openxmlformats.org/officeDocument/2006/relationships/tags" Target="../tags/tag774.xml"/><Relationship Id="rId11" Type="http://schemas.openxmlformats.org/officeDocument/2006/relationships/tags" Target="../tags/tag756.xml"/><Relationship Id="rId24" Type="http://schemas.openxmlformats.org/officeDocument/2006/relationships/tags" Target="../tags/tag769.xml"/><Relationship Id="rId32" Type="http://schemas.openxmlformats.org/officeDocument/2006/relationships/tags" Target="../tags/tag777.xml"/><Relationship Id="rId37" Type="http://schemas.openxmlformats.org/officeDocument/2006/relationships/tags" Target="../tags/tag782.xml"/><Relationship Id="rId40" Type="http://schemas.openxmlformats.org/officeDocument/2006/relationships/tags" Target="../tags/tag785.xml"/><Relationship Id="rId45" Type="http://schemas.openxmlformats.org/officeDocument/2006/relationships/tags" Target="../tags/tag790.xml"/><Relationship Id="rId53" Type="http://schemas.openxmlformats.org/officeDocument/2006/relationships/tags" Target="../tags/tag798.xml"/><Relationship Id="rId58" Type="http://schemas.openxmlformats.org/officeDocument/2006/relationships/image" Target="../media/image64.png"/><Relationship Id="rId66" Type="http://schemas.openxmlformats.org/officeDocument/2006/relationships/image" Target="../media/image27.png"/><Relationship Id="rId74" Type="http://schemas.openxmlformats.org/officeDocument/2006/relationships/image" Target="../media/image38.png"/><Relationship Id="rId79" Type="http://schemas.openxmlformats.org/officeDocument/2006/relationships/image" Target="../media/image45.png"/><Relationship Id="rId87" Type="http://schemas.openxmlformats.org/officeDocument/2006/relationships/image" Target="../media/image52.png"/><Relationship Id="rId5" Type="http://schemas.openxmlformats.org/officeDocument/2006/relationships/tags" Target="../tags/tag750.xml"/><Relationship Id="rId61" Type="http://schemas.openxmlformats.org/officeDocument/2006/relationships/image" Target="../media/image68.png"/><Relationship Id="rId82" Type="http://schemas.openxmlformats.org/officeDocument/2006/relationships/image" Target="../media/image13.png"/><Relationship Id="rId90" Type="http://schemas.openxmlformats.org/officeDocument/2006/relationships/image" Target="../media/image51.png"/><Relationship Id="rId19" Type="http://schemas.openxmlformats.org/officeDocument/2006/relationships/tags" Target="../tags/tag764.xml"/><Relationship Id="rId14" Type="http://schemas.openxmlformats.org/officeDocument/2006/relationships/tags" Target="../tags/tag759.xml"/><Relationship Id="rId22" Type="http://schemas.openxmlformats.org/officeDocument/2006/relationships/tags" Target="../tags/tag767.xml"/><Relationship Id="rId27" Type="http://schemas.openxmlformats.org/officeDocument/2006/relationships/tags" Target="../tags/tag772.xml"/><Relationship Id="rId30" Type="http://schemas.openxmlformats.org/officeDocument/2006/relationships/tags" Target="../tags/tag775.xml"/><Relationship Id="rId35" Type="http://schemas.openxmlformats.org/officeDocument/2006/relationships/tags" Target="../tags/tag780.xml"/><Relationship Id="rId43" Type="http://schemas.openxmlformats.org/officeDocument/2006/relationships/tags" Target="../tags/tag788.xml"/><Relationship Id="rId48" Type="http://schemas.openxmlformats.org/officeDocument/2006/relationships/tags" Target="../tags/tag793.xml"/><Relationship Id="rId56" Type="http://schemas.openxmlformats.org/officeDocument/2006/relationships/image" Target="../media/image63.png"/><Relationship Id="rId64" Type="http://schemas.openxmlformats.org/officeDocument/2006/relationships/image" Target="../media/image35.png"/><Relationship Id="rId69" Type="http://schemas.openxmlformats.org/officeDocument/2006/relationships/image" Target="../media/image4.png"/><Relationship Id="rId77" Type="http://schemas.openxmlformats.org/officeDocument/2006/relationships/image" Target="../media/image31.png"/><Relationship Id="rId8" Type="http://schemas.openxmlformats.org/officeDocument/2006/relationships/tags" Target="../tags/tag753.xml"/><Relationship Id="rId51" Type="http://schemas.openxmlformats.org/officeDocument/2006/relationships/tags" Target="../tags/tag796.xml"/><Relationship Id="rId72" Type="http://schemas.openxmlformats.org/officeDocument/2006/relationships/image" Target="../media/image36.png"/><Relationship Id="rId80" Type="http://schemas.openxmlformats.org/officeDocument/2006/relationships/image" Target="../media/image12.png"/><Relationship Id="rId85" Type="http://schemas.openxmlformats.org/officeDocument/2006/relationships/image" Target="../media/image25.png"/><Relationship Id="rId93" Type="http://schemas.openxmlformats.org/officeDocument/2006/relationships/image" Target="../media/image69.png"/><Relationship Id="rId3" Type="http://schemas.openxmlformats.org/officeDocument/2006/relationships/tags" Target="../tags/tag748.xml"/><Relationship Id="rId12" Type="http://schemas.openxmlformats.org/officeDocument/2006/relationships/tags" Target="../tags/tag757.xml"/><Relationship Id="rId17" Type="http://schemas.openxmlformats.org/officeDocument/2006/relationships/tags" Target="../tags/tag762.xml"/><Relationship Id="rId25" Type="http://schemas.openxmlformats.org/officeDocument/2006/relationships/tags" Target="../tags/tag770.xml"/><Relationship Id="rId33" Type="http://schemas.openxmlformats.org/officeDocument/2006/relationships/tags" Target="../tags/tag778.xml"/><Relationship Id="rId38" Type="http://schemas.openxmlformats.org/officeDocument/2006/relationships/tags" Target="../tags/tag783.xml"/><Relationship Id="rId46" Type="http://schemas.openxmlformats.org/officeDocument/2006/relationships/tags" Target="../tags/tag791.xml"/><Relationship Id="rId59" Type="http://schemas.openxmlformats.org/officeDocument/2006/relationships/image" Target="../media/image57.png"/><Relationship Id="rId67" Type="http://schemas.openxmlformats.org/officeDocument/2006/relationships/image" Target="../media/image14.png"/><Relationship Id="rId20" Type="http://schemas.openxmlformats.org/officeDocument/2006/relationships/tags" Target="../tags/tag765.xml"/><Relationship Id="rId41" Type="http://schemas.openxmlformats.org/officeDocument/2006/relationships/tags" Target="../tags/tag786.xml"/><Relationship Id="rId54" Type="http://schemas.openxmlformats.org/officeDocument/2006/relationships/slideLayout" Target="../slideLayouts/slideLayout7.xml"/><Relationship Id="rId62" Type="http://schemas.openxmlformats.org/officeDocument/2006/relationships/image" Target="../media/image56.png"/><Relationship Id="rId70" Type="http://schemas.openxmlformats.org/officeDocument/2006/relationships/image" Target="../media/image5.png"/><Relationship Id="rId75" Type="http://schemas.openxmlformats.org/officeDocument/2006/relationships/image" Target="../media/image46.png"/><Relationship Id="rId83" Type="http://schemas.openxmlformats.org/officeDocument/2006/relationships/image" Target="../media/image23.png"/><Relationship Id="rId88" Type="http://schemas.openxmlformats.org/officeDocument/2006/relationships/image" Target="../media/image65.png"/><Relationship Id="rId91" Type="http://schemas.openxmlformats.org/officeDocument/2006/relationships/image" Target="../media/image43.png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5" Type="http://schemas.openxmlformats.org/officeDocument/2006/relationships/tags" Target="../tags/tag760.xml"/><Relationship Id="rId23" Type="http://schemas.openxmlformats.org/officeDocument/2006/relationships/tags" Target="../tags/tag768.xml"/><Relationship Id="rId28" Type="http://schemas.openxmlformats.org/officeDocument/2006/relationships/tags" Target="../tags/tag773.xml"/><Relationship Id="rId36" Type="http://schemas.openxmlformats.org/officeDocument/2006/relationships/tags" Target="../tags/tag781.xml"/><Relationship Id="rId49" Type="http://schemas.openxmlformats.org/officeDocument/2006/relationships/tags" Target="../tags/tag794.xml"/><Relationship Id="rId57" Type="http://schemas.openxmlformats.org/officeDocument/2006/relationships/image" Target="../media/image62.png"/><Relationship Id="rId10" Type="http://schemas.openxmlformats.org/officeDocument/2006/relationships/tags" Target="../tags/tag755.xml"/><Relationship Id="rId31" Type="http://schemas.openxmlformats.org/officeDocument/2006/relationships/tags" Target="../tags/tag776.xml"/><Relationship Id="rId44" Type="http://schemas.openxmlformats.org/officeDocument/2006/relationships/tags" Target="../tags/tag789.xml"/><Relationship Id="rId52" Type="http://schemas.openxmlformats.org/officeDocument/2006/relationships/tags" Target="../tags/tag797.xml"/><Relationship Id="rId60" Type="http://schemas.openxmlformats.org/officeDocument/2006/relationships/image" Target="../media/image60.png"/><Relationship Id="rId65" Type="http://schemas.openxmlformats.org/officeDocument/2006/relationships/image" Target="../media/image26.png"/><Relationship Id="rId73" Type="http://schemas.openxmlformats.org/officeDocument/2006/relationships/image" Target="../media/image37.png"/><Relationship Id="rId78" Type="http://schemas.openxmlformats.org/officeDocument/2006/relationships/image" Target="../media/image67.png"/><Relationship Id="rId81" Type="http://schemas.openxmlformats.org/officeDocument/2006/relationships/image" Target="../media/image22.png"/><Relationship Id="rId86" Type="http://schemas.openxmlformats.org/officeDocument/2006/relationships/image" Target="../media/image20.png"/><Relationship Id="rId94" Type="http://schemas.openxmlformats.org/officeDocument/2006/relationships/image" Target="../media/image70.png"/><Relationship Id="rId4" Type="http://schemas.openxmlformats.org/officeDocument/2006/relationships/tags" Target="../tags/tag749.xml"/><Relationship Id="rId9" Type="http://schemas.openxmlformats.org/officeDocument/2006/relationships/tags" Target="../tags/tag75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26" Type="http://schemas.openxmlformats.org/officeDocument/2006/relationships/tags" Target="../tags/tag824.xml"/><Relationship Id="rId39" Type="http://schemas.openxmlformats.org/officeDocument/2006/relationships/tags" Target="../tags/tag837.xml"/><Relationship Id="rId21" Type="http://schemas.openxmlformats.org/officeDocument/2006/relationships/tags" Target="../tags/tag819.xml"/><Relationship Id="rId34" Type="http://schemas.openxmlformats.org/officeDocument/2006/relationships/tags" Target="../tags/tag832.xml"/><Relationship Id="rId42" Type="http://schemas.openxmlformats.org/officeDocument/2006/relationships/tags" Target="../tags/tag840.xml"/><Relationship Id="rId47" Type="http://schemas.openxmlformats.org/officeDocument/2006/relationships/tags" Target="../tags/tag845.xml"/><Relationship Id="rId50" Type="http://schemas.openxmlformats.org/officeDocument/2006/relationships/tags" Target="../tags/tag848.xml"/><Relationship Id="rId55" Type="http://schemas.openxmlformats.org/officeDocument/2006/relationships/image" Target="../media/image27.png"/><Relationship Id="rId63" Type="http://schemas.openxmlformats.org/officeDocument/2006/relationships/image" Target="../media/image38.png"/><Relationship Id="rId68" Type="http://schemas.openxmlformats.org/officeDocument/2006/relationships/image" Target="../media/image45.png"/><Relationship Id="rId76" Type="http://schemas.openxmlformats.org/officeDocument/2006/relationships/image" Target="../media/image71.png"/><Relationship Id="rId84" Type="http://schemas.openxmlformats.org/officeDocument/2006/relationships/image" Target="../media/image69.png"/><Relationship Id="rId89" Type="http://schemas.openxmlformats.org/officeDocument/2006/relationships/image" Target="../media/image77.png"/><Relationship Id="rId7" Type="http://schemas.openxmlformats.org/officeDocument/2006/relationships/tags" Target="../tags/tag805.xml"/><Relationship Id="rId71" Type="http://schemas.openxmlformats.org/officeDocument/2006/relationships/image" Target="../media/image60.png"/><Relationship Id="rId2" Type="http://schemas.openxmlformats.org/officeDocument/2006/relationships/tags" Target="../tags/tag800.xml"/><Relationship Id="rId16" Type="http://schemas.openxmlformats.org/officeDocument/2006/relationships/tags" Target="../tags/tag814.xml"/><Relationship Id="rId29" Type="http://schemas.openxmlformats.org/officeDocument/2006/relationships/tags" Target="../tags/tag827.xml"/><Relationship Id="rId11" Type="http://schemas.openxmlformats.org/officeDocument/2006/relationships/tags" Target="../tags/tag809.xml"/><Relationship Id="rId24" Type="http://schemas.openxmlformats.org/officeDocument/2006/relationships/tags" Target="../tags/tag822.xml"/><Relationship Id="rId32" Type="http://schemas.openxmlformats.org/officeDocument/2006/relationships/tags" Target="../tags/tag830.xml"/><Relationship Id="rId37" Type="http://schemas.openxmlformats.org/officeDocument/2006/relationships/tags" Target="../tags/tag835.xml"/><Relationship Id="rId40" Type="http://schemas.openxmlformats.org/officeDocument/2006/relationships/tags" Target="../tags/tag838.xml"/><Relationship Id="rId45" Type="http://schemas.openxmlformats.org/officeDocument/2006/relationships/tags" Target="../tags/tag843.xml"/><Relationship Id="rId53" Type="http://schemas.openxmlformats.org/officeDocument/2006/relationships/image" Target="../media/image35.png"/><Relationship Id="rId58" Type="http://schemas.openxmlformats.org/officeDocument/2006/relationships/image" Target="../media/image4.png"/><Relationship Id="rId66" Type="http://schemas.openxmlformats.org/officeDocument/2006/relationships/image" Target="../media/image67.png"/><Relationship Id="rId74" Type="http://schemas.openxmlformats.org/officeDocument/2006/relationships/image" Target="../media/image66.png"/><Relationship Id="rId79" Type="http://schemas.openxmlformats.org/officeDocument/2006/relationships/image" Target="../media/image43.png"/><Relationship Id="rId87" Type="http://schemas.openxmlformats.org/officeDocument/2006/relationships/image" Target="../media/image75.png"/><Relationship Id="rId5" Type="http://schemas.openxmlformats.org/officeDocument/2006/relationships/tags" Target="../tags/tag803.xml"/><Relationship Id="rId61" Type="http://schemas.openxmlformats.org/officeDocument/2006/relationships/image" Target="../media/image36.png"/><Relationship Id="rId82" Type="http://schemas.openxmlformats.org/officeDocument/2006/relationships/image" Target="../media/image63.png"/><Relationship Id="rId19" Type="http://schemas.openxmlformats.org/officeDocument/2006/relationships/tags" Target="../tags/tag817.xml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4" Type="http://schemas.openxmlformats.org/officeDocument/2006/relationships/tags" Target="../tags/tag812.xml"/><Relationship Id="rId22" Type="http://schemas.openxmlformats.org/officeDocument/2006/relationships/tags" Target="../tags/tag820.xml"/><Relationship Id="rId27" Type="http://schemas.openxmlformats.org/officeDocument/2006/relationships/tags" Target="../tags/tag825.xml"/><Relationship Id="rId30" Type="http://schemas.openxmlformats.org/officeDocument/2006/relationships/tags" Target="../tags/tag828.xml"/><Relationship Id="rId35" Type="http://schemas.openxmlformats.org/officeDocument/2006/relationships/tags" Target="../tags/tag833.xml"/><Relationship Id="rId43" Type="http://schemas.openxmlformats.org/officeDocument/2006/relationships/tags" Target="../tags/tag841.xml"/><Relationship Id="rId48" Type="http://schemas.openxmlformats.org/officeDocument/2006/relationships/tags" Target="../tags/tag846.xml"/><Relationship Id="rId56" Type="http://schemas.openxmlformats.org/officeDocument/2006/relationships/image" Target="../media/image14.png"/><Relationship Id="rId64" Type="http://schemas.openxmlformats.org/officeDocument/2006/relationships/image" Target="../media/image46.png"/><Relationship Id="rId69" Type="http://schemas.openxmlformats.org/officeDocument/2006/relationships/image" Target="../media/image64.png"/><Relationship Id="rId77" Type="http://schemas.openxmlformats.org/officeDocument/2006/relationships/image" Target="../media/image72.png"/><Relationship Id="rId8" Type="http://schemas.openxmlformats.org/officeDocument/2006/relationships/tags" Target="../tags/tag806.xml"/><Relationship Id="rId51" Type="http://schemas.openxmlformats.org/officeDocument/2006/relationships/slideLayout" Target="../slideLayouts/slideLayout7.xml"/><Relationship Id="rId72" Type="http://schemas.openxmlformats.org/officeDocument/2006/relationships/image" Target="../media/image52.png"/><Relationship Id="rId80" Type="http://schemas.openxmlformats.org/officeDocument/2006/relationships/image" Target="../media/image32.png"/><Relationship Id="rId85" Type="http://schemas.openxmlformats.org/officeDocument/2006/relationships/image" Target="../media/image70.png"/><Relationship Id="rId3" Type="http://schemas.openxmlformats.org/officeDocument/2006/relationships/tags" Target="../tags/tag801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5" Type="http://schemas.openxmlformats.org/officeDocument/2006/relationships/tags" Target="../tags/tag823.xml"/><Relationship Id="rId33" Type="http://schemas.openxmlformats.org/officeDocument/2006/relationships/tags" Target="../tags/tag831.xml"/><Relationship Id="rId38" Type="http://schemas.openxmlformats.org/officeDocument/2006/relationships/tags" Target="../tags/tag836.xml"/><Relationship Id="rId46" Type="http://schemas.openxmlformats.org/officeDocument/2006/relationships/tags" Target="../tags/tag844.xml"/><Relationship Id="rId59" Type="http://schemas.openxmlformats.org/officeDocument/2006/relationships/image" Target="../media/image5.png"/><Relationship Id="rId67" Type="http://schemas.openxmlformats.org/officeDocument/2006/relationships/image" Target="../media/image31.png"/><Relationship Id="rId20" Type="http://schemas.openxmlformats.org/officeDocument/2006/relationships/tags" Target="../tags/tag818.xml"/><Relationship Id="rId41" Type="http://schemas.openxmlformats.org/officeDocument/2006/relationships/tags" Target="../tags/tag839.xml"/><Relationship Id="rId54" Type="http://schemas.openxmlformats.org/officeDocument/2006/relationships/image" Target="../media/image26.png"/><Relationship Id="rId62" Type="http://schemas.openxmlformats.org/officeDocument/2006/relationships/image" Target="../media/image37.png"/><Relationship Id="rId70" Type="http://schemas.openxmlformats.org/officeDocument/2006/relationships/image" Target="../media/image57.png"/><Relationship Id="rId75" Type="http://schemas.openxmlformats.org/officeDocument/2006/relationships/image" Target="../media/image51.png"/><Relationship Id="rId83" Type="http://schemas.openxmlformats.org/officeDocument/2006/relationships/image" Target="../media/image62.png"/><Relationship Id="rId88" Type="http://schemas.openxmlformats.org/officeDocument/2006/relationships/image" Target="../media/image76.png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5" Type="http://schemas.openxmlformats.org/officeDocument/2006/relationships/tags" Target="../tags/tag813.xml"/><Relationship Id="rId23" Type="http://schemas.openxmlformats.org/officeDocument/2006/relationships/tags" Target="../tags/tag821.xml"/><Relationship Id="rId28" Type="http://schemas.openxmlformats.org/officeDocument/2006/relationships/tags" Target="../tags/tag826.xml"/><Relationship Id="rId36" Type="http://schemas.openxmlformats.org/officeDocument/2006/relationships/tags" Target="../tags/tag834.xml"/><Relationship Id="rId49" Type="http://schemas.openxmlformats.org/officeDocument/2006/relationships/tags" Target="../tags/tag847.xml"/><Relationship Id="rId57" Type="http://schemas.openxmlformats.org/officeDocument/2006/relationships/image" Target="../media/image34.png"/><Relationship Id="rId10" Type="http://schemas.openxmlformats.org/officeDocument/2006/relationships/tags" Target="../tags/tag808.xml"/><Relationship Id="rId31" Type="http://schemas.openxmlformats.org/officeDocument/2006/relationships/tags" Target="../tags/tag829.xml"/><Relationship Id="rId44" Type="http://schemas.openxmlformats.org/officeDocument/2006/relationships/tags" Target="../tags/tag842.xml"/><Relationship Id="rId52" Type="http://schemas.openxmlformats.org/officeDocument/2006/relationships/image" Target="../media/image56.png"/><Relationship Id="rId60" Type="http://schemas.openxmlformats.org/officeDocument/2006/relationships/image" Target="../media/image28.png"/><Relationship Id="rId65" Type="http://schemas.openxmlformats.org/officeDocument/2006/relationships/image" Target="../media/image39.png"/><Relationship Id="rId73" Type="http://schemas.openxmlformats.org/officeDocument/2006/relationships/image" Target="../media/image65.png"/><Relationship Id="rId78" Type="http://schemas.openxmlformats.org/officeDocument/2006/relationships/image" Target="../media/image73.png"/><Relationship Id="rId81" Type="http://schemas.openxmlformats.org/officeDocument/2006/relationships/image" Target="../media/image61.png"/><Relationship Id="rId86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861.xml"/><Relationship Id="rId18" Type="http://schemas.openxmlformats.org/officeDocument/2006/relationships/tags" Target="../tags/tag866.xml"/><Relationship Id="rId26" Type="http://schemas.openxmlformats.org/officeDocument/2006/relationships/tags" Target="../tags/tag874.xml"/><Relationship Id="rId39" Type="http://schemas.openxmlformats.org/officeDocument/2006/relationships/tags" Target="../tags/tag887.xml"/><Relationship Id="rId21" Type="http://schemas.openxmlformats.org/officeDocument/2006/relationships/tags" Target="../tags/tag869.xml"/><Relationship Id="rId34" Type="http://schemas.openxmlformats.org/officeDocument/2006/relationships/tags" Target="../tags/tag882.xml"/><Relationship Id="rId42" Type="http://schemas.openxmlformats.org/officeDocument/2006/relationships/tags" Target="../tags/tag890.xml"/><Relationship Id="rId47" Type="http://schemas.openxmlformats.org/officeDocument/2006/relationships/image" Target="../media/image72.png"/><Relationship Id="rId50" Type="http://schemas.openxmlformats.org/officeDocument/2006/relationships/image" Target="../media/image27.png"/><Relationship Id="rId55" Type="http://schemas.openxmlformats.org/officeDocument/2006/relationships/image" Target="../media/image28.png"/><Relationship Id="rId63" Type="http://schemas.openxmlformats.org/officeDocument/2006/relationships/image" Target="../media/image45.png"/><Relationship Id="rId68" Type="http://schemas.openxmlformats.org/officeDocument/2006/relationships/image" Target="../media/image65.png"/><Relationship Id="rId76" Type="http://schemas.openxmlformats.org/officeDocument/2006/relationships/image" Target="../media/image62.png"/><Relationship Id="rId7" Type="http://schemas.openxmlformats.org/officeDocument/2006/relationships/tags" Target="../tags/tag855.xml"/><Relationship Id="rId71" Type="http://schemas.openxmlformats.org/officeDocument/2006/relationships/image" Target="../media/image77.png"/><Relationship Id="rId2" Type="http://schemas.openxmlformats.org/officeDocument/2006/relationships/tags" Target="../tags/tag850.xml"/><Relationship Id="rId16" Type="http://schemas.openxmlformats.org/officeDocument/2006/relationships/tags" Target="../tags/tag864.xml"/><Relationship Id="rId29" Type="http://schemas.openxmlformats.org/officeDocument/2006/relationships/tags" Target="../tags/tag877.xml"/><Relationship Id="rId11" Type="http://schemas.openxmlformats.org/officeDocument/2006/relationships/tags" Target="../tags/tag859.xml"/><Relationship Id="rId24" Type="http://schemas.openxmlformats.org/officeDocument/2006/relationships/tags" Target="../tags/tag872.xml"/><Relationship Id="rId32" Type="http://schemas.openxmlformats.org/officeDocument/2006/relationships/tags" Target="../tags/tag880.xml"/><Relationship Id="rId37" Type="http://schemas.openxmlformats.org/officeDocument/2006/relationships/tags" Target="../tags/tag885.xml"/><Relationship Id="rId40" Type="http://schemas.openxmlformats.org/officeDocument/2006/relationships/tags" Target="../tags/tag888.xml"/><Relationship Id="rId45" Type="http://schemas.openxmlformats.org/officeDocument/2006/relationships/slideLayout" Target="../slideLayouts/slideLayout7.xml"/><Relationship Id="rId53" Type="http://schemas.openxmlformats.org/officeDocument/2006/relationships/image" Target="../media/image4.png"/><Relationship Id="rId58" Type="http://schemas.openxmlformats.org/officeDocument/2006/relationships/image" Target="../media/image38.png"/><Relationship Id="rId66" Type="http://schemas.openxmlformats.org/officeDocument/2006/relationships/image" Target="../media/image60.png"/><Relationship Id="rId74" Type="http://schemas.openxmlformats.org/officeDocument/2006/relationships/image" Target="../media/image61.png"/><Relationship Id="rId79" Type="http://schemas.openxmlformats.org/officeDocument/2006/relationships/image" Target="../media/image76.png"/><Relationship Id="rId5" Type="http://schemas.openxmlformats.org/officeDocument/2006/relationships/tags" Target="../tags/tag853.xml"/><Relationship Id="rId61" Type="http://schemas.openxmlformats.org/officeDocument/2006/relationships/image" Target="../media/image67.png"/><Relationship Id="rId10" Type="http://schemas.openxmlformats.org/officeDocument/2006/relationships/tags" Target="../tags/tag858.xml"/><Relationship Id="rId19" Type="http://schemas.openxmlformats.org/officeDocument/2006/relationships/tags" Target="../tags/tag867.xml"/><Relationship Id="rId31" Type="http://schemas.openxmlformats.org/officeDocument/2006/relationships/tags" Target="../tags/tag879.xml"/><Relationship Id="rId44" Type="http://schemas.openxmlformats.org/officeDocument/2006/relationships/tags" Target="../tags/tag892.xml"/><Relationship Id="rId52" Type="http://schemas.openxmlformats.org/officeDocument/2006/relationships/image" Target="../media/image34.png"/><Relationship Id="rId60" Type="http://schemas.openxmlformats.org/officeDocument/2006/relationships/image" Target="../media/image39.png"/><Relationship Id="rId65" Type="http://schemas.openxmlformats.org/officeDocument/2006/relationships/image" Target="../media/image57.png"/><Relationship Id="rId73" Type="http://schemas.openxmlformats.org/officeDocument/2006/relationships/image" Target="../media/image32.png"/><Relationship Id="rId78" Type="http://schemas.openxmlformats.org/officeDocument/2006/relationships/image" Target="../media/image70.png"/><Relationship Id="rId4" Type="http://schemas.openxmlformats.org/officeDocument/2006/relationships/tags" Target="../tags/tag852.xml"/><Relationship Id="rId9" Type="http://schemas.openxmlformats.org/officeDocument/2006/relationships/tags" Target="../tags/tag857.xml"/><Relationship Id="rId14" Type="http://schemas.openxmlformats.org/officeDocument/2006/relationships/tags" Target="../tags/tag862.xml"/><Relationship Id="rId22" Type="http://schemas.openxmlformats.org/officeDocument/2006/relationships/tags" Target="../tags/tag870.xml"/><Relationship Id="rId27" Type="http://schemas.openxmlformats.org/officeDocument/2006/relationships/tags" Target="../tags/tag875.xml"/><Relationship Id="rId30" Type="http://schemas.openxmlformats.org/officeDocument/2006/relationships/tags" Target="../tags/tag878.xml"/><Relationship Id="rId35" Type="http://schemas.openxmlformats.org/officeDocument/2006/relationships/tags" Target="../tags/tag883.xml"/><Relationship Id="rId43" Type="http://schemas.openxmlformats.org/officeDocument/2006/relationships/tags" Target="../tags/tag891.xml"/><Relationship Id="rId48" Type="http://schemas.openxmlformats.org/officeDocument/2006/relationships/image" Target="../media/image35.png"/><Relationship Id="rId56" Type="http://schemas.openxmlformats.org/officeDocument/2006/relationships/image" Target="../media/image36.png"/><Relationship Id="rId64" Type="http://schemas.openxmlformats.org/officeDocument/2006/relationships/image" Target="../media/image64.png"/><Relationship Id="rId69" Type="http://schemas.openxmlformats.org/officeDocument/2006/relationships/image" Target="../media/image66.png"/><Relationship Id="rId77" Type="http://schemas.openxmlformats.org/officeDocument/2006/relationships/image" Target="../media/image69.png"/><Relationship Id="rId8" Type="http://schemas.openxmlformats.org/officeDocument/2006/relationships/tags" Target="../tags/tag856.xml"/><Relationship Id="rId51" Type="http://schemas.openxmlformats.org/officeDocument/2006/relationships/image" Target="../media/image14.png"/><Relationship Id="rId72" Type="http://schemas.openxmlformats.org/officeDocument/2006/relationships/image" Target="../media/image43.png"/><Relationship Id="rId3" Type="http://schemas.openxmlformats.org/officeDocument/2006/relationships/tags" Target="../tags/tag851.xml"/><Relationship Id="rId12" Type="http://schemas.openxmlformats.org/officeDocument/2006/relationships/tags" Target="../tags/tag860.xml"/><Relationship Id="rId17" Type="http://schemas.openxmlformats.org/officeDocument/2006/relationships/tags" Target="../tags/tag865.xml"/><Relationship Id="rId25" Type="http://schemas.openxmlformats.org/officeDocument/2006/relationships/tags" Target="../tags/tag873.xml"/><Relationship Id="rId33" Type="http://schemas.openxmlformats.org/officeDocument/2006/relationships/tags" Target="../tags/tag881.xml"/><Relationship Id="rId38" Type="http://schemas.openxmlformats.org/officeDocument/2006/relationships/tags" Target="../tags/tag886.xml"/><Relationship Id="rId46" Type="http://schemas.openxmlformats.org/officeDocument/2006/relationships/image" Target="../media/image56.png"/><Relationship Id="rId59" Type="http://schemas.openxmlformats.org/officeDocument/2006/relationships/image" Target="../media/image46.png"/><Relationship Id="rId67" Type="http://schemas.openxmlformats.org/officeDocument/2006/relationships/image" Target="../media/image52.png"/><Relationship Id="rId20" Type="http://schemas.openxmlformats.org/officeDocument/2006/relationships/tags" Target="../tags/tag868.xml"/><Relationship Id="rId41" Type="http://schemas.openxmlformats.org/officeDocument/2006/relationships/tags" Target="../tags/tag889.xml"/><Relationship Id="rId54" Type="http://schemas.openxmlformats.org/officeDocument/2006/relationships/image" Target="../media/image5.png"/><Relationship Id="rId62" Type="http://schemas.openxmlformats.org/officeDocument/2006/relationships/image" Target="../media/image31.png"/><Relationship Id="rId70" Type="http://schemas.openxmlformats.org/officeDocument/2006/relationships/image" Target="../media/image51.png"/><Relationship Id="rId75" Type="http://schemas.openxmlformats.org/officeDocument/2006/relationships/image" Target="../media/image63.png"/><Relationship Id="rId1" Type="http://schemas.openxmlformats.org/officeDocument/2006/relationships/tags" Target="../tags/tag849.xml"/><Relationship Id="rId6" Type="http://schemas.openxmlformats.org/officeDocument/2006/relationships/tags" Target="../tags/tag854.xml"/><Relationship Id="rId15" Type="http://schemas.openxmlformats.org/officeDocument/2006/relationships/tags" Target="../tags/tag863.xml"/><Relationship Id="rId23" Type="http://schemas.openxmlformats.org/officeDocument/2006/relationships/tags" Target="../tags/tag871.xml"/><Relationship Id="rId28" Type="http://schemas.openxmlformats.org/officeDocument/2006/relationships/tags" Target="../tags/tag876.xml"/><Relationship Id="rId36" Type="http://schemas.openxmlformats.org/officeDocument/2006/relationships/tags" Target="../tags/tag884.xml"/><Relationship Id="rId49" Type="http://schemas.openxmlformats.org/officeDocument/2006/relationships/image" Target="../media/image26.png"/><Relationship Id="rId57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905.xml"/><Relationship Id="rId18" Type="http://schemas.openxmlformats.org/officeDocument/2006/relationships/tags" Target="../tags/tag910.xml"/><Relationship Id="rId26" Type="http://schemas.openxmlformats.org/officeDocument/2006/relationships/tags" Target="../tags/tag918.xml"/><Relationship Id="rId39" Type="http://schemas.openxmlformats.org/officeDocument/2006/relationships/tags" Target="../tags/tag931.xml"/><Relationship Id="rId21" Type="http://schemas.openxmlformats.org/officeDocument/2006/relationships/tags" Target="../tags/tag913.xml"/><Relationship Id="rId34" Type="http://schemas.openxmlformats.org/officeDocument/2006/relationships/tags" Target="../tags/tag926.xml"/><Relationship Id="rId42" Type="http://schemas.openxmlformats.org/officeDocument/2006/relationships/tags" Target="../tags/tag934.xml"/><Relationship Id="rId47" Type="http://schemas.openxmlformats.org/officeDocument/2006/relationships/image" Target="../media/image72.png"/><Relationship Id="rId50" Type="http://schemas.openxmlformats.org/officeDocument/2006/relationships/image" Target="../media/image27.png"/><Relationship Id="rId55" Type="http://schemas.openxmlformats.org/officeDocument/2006/relationships/image" Target="../media/image28.png"/><Relationship Id="rId63" Type="http://schemas.openxmlformats.org/officeDocument/2006/relationships/image" Target="../media/image43.png"/><Relationship Id="rId68" Type="http://schemas.openxmlformats.org/officeDocument/2006/relationships/image" Target="../media/image60.png"/><Relationship Id="rId76" Type="http://schemas.openxmlformats.org/officeDocument/2006/relationships/image" Target="../media/image62.png"/><Relationship Id="rId7" Type="http://schemas.openxmlformats.org/officeDocument/2006/relationships/tags" Target="../tags/tag899.xml"/><Relationship Id="rId71" Type="http://schemas.openxmlformats.org/officeDocument/2006/relationships/image" Target="../media/image66.png"/><Relationship Id="rId2" Type="http://schemas.openxmlformats.org/officeDocument/2006/relationships/tags" Target="../tags/tag894.xml"/><Relationship Id="rId16" Type="http://schemas.openxmlformats.org/officeDocument/2006/relationships/tags" Target="../tags/tag908.xml"/><Relationship Id="rId29" Type="http://schemas.openxmlformats.org/officeDocument/2006/relationships/tags" Target="../tags/tag921.xml"/><Relationship Id="rId11" Type="http://schemas.openxmlformats.org/officeDocument/2006/relationships/tags" Target="../tags/tag903.xml"/><Relationship Id="rId24" Type="http://schemas.openxmlformats.org/officeDocument/2006/relationships/tags" Target="../tags/tag916.xml"/><Relationship Id="rId32" Type="http://schemas.openxmlformats.org/officeDocument/2006/relationships/tags" Target="../tags/tag924.xml"/><Relationship Id="rId37" Type="http://schemas.openxmlformats.org/officeDocument/2006/relationships/tags" Target="../tags/tag929.xml"/><Relationship Id="rId40" Type="http://schemas.openxmlformats.org/officeDocument/2006/relationships/tags" Target="../tags/tag932.xml"/><Relationship Id="rId45" Type="http://schemas.openxmlformats.org/officeDocument/2006/relationships/slideLayout" Target="../slideLayouts/slideLayout7.xml"/><Relationship Id="rId53" Type="http://schemas.openxmlformats.org/officeDocument/2006/relationships/image" Target="../media/image4.png"/><Relationship Id="rId58" Type="http://schemas.openxmlformats.org/officeDocument/2006/relationships/image" Target="../media/image38.png"/><Relationship Id="rId66" Type="http://schemas.openxmlformats.org/officeDocument/2006/relationships/image" Target="../media/image64.png"/><Relationship Id="rId74" Type="http://schemas.openxmlformats.org/officeDocument/2006/relationships/image" Target="../media/image61.png"/><Relationship Id="rId79" Type="http://schemas.openxmlformats.org/officeDocument/2006/relationships/image" Target="../media/image76.png"/><Relationship Id="rId5" Type="http://schemas.openxmlformats.org/officeDocument/2006/relationships/tags" Target="../tags/tag897.xml"/><Relationship Id="rId61" Type="http://schemas.openxmlformats.org/officeDocument/2006/relationships/image" Target="../media/image31.png"/><Relationship Id="rId10" Type="http://schemas.openxmlformats.org/officeDocument/2006/relationships/tags" Target="../tags/tag902.xml"/><Relationship Id="rId19" Type="http://schemas.openxmlformats.org/officeDocument/2006/relationships/tags" Target="../tags/tag911.xml"/><Relationship Id="rId31" Type="http://schemas.openxmlformats.org/officeDocument/2006/relationships/tags" Target="../tags/tag923.xml"/><Relationship Id="rId44" Type="http://schemas.openxmlformats.org/officeDocument/2006/relationships/tags" Target="../tags/tag936.xml"/><Relationship Id="rId52" Type="http://schemas.openxmlformats.org/officeDocument/2006/relationships/image" Target="../media/image34.png"/><Relationship Id="rId60" Type="http://schemas.openxmlformats.org/officeDocument/2006/relationships/image" Target="../media/image39.png"/><Relationship Id="rId65" Type="http://schemas.openxmlformats.org/officeDocument/2006/relationships/image" Target="../media/image67.png"/><Relationship Id="rId73" Type="http://schemas.openxmlformats.org/officeDocument/2006/relationships/image" Target="../media/image77.png"/><Relationship Id="rId78" Type="http://schemas.openxmlformats.org/officeDocument/2006/relationships/image" Target="../media/image70.png"/><Relationship Id="rId4" Type="http://schemas.openxmlformats.org/officeDocument/2006/relationships/tags" Target="../tags/tag896.xml"/><Relationship Id="rId9" Type="http://schemas.openxmlformats.org/officeDocument/2006/relationships/tags" Target="../tags/tag901.xml"/><Relationship Id="rId14" Type="http://schemas.openxmlformats.org/officeDocument/2006/relationships/tags" Target="../tags/tag906.xml"/><Relationship Id="rId22" Type="http://schemas.openxmlformats.org/officeDocument/2006/relationships/tags" Target="../tags/tag914.xml"/><Relationship Id="rId27" Type="http://schemas.openxmlformats.org/officeDocument/2006/relationships/tags" Target="../tags/tag919.xml"/><Relationship Id="rId30" Type="http://schemas.openxmlformats.org/officeDocument/2006/relationships/tags" Target="../tags/tag922.xml"/><Relationship Id="rId35" Type="http://schemas.openxmlformats.org/officeDocument/2006/relationships/tags" Target="../tags/tag927.xml"/><Relationship Id="rId43" Type="http://schemas.openxmlformats.org/officeDocument/2006/relationships/tags" Target="../tags/tag935.xml"/><Relationship Id="rId48" Type="http://schemas.openxmlformats.org/officeDocument/2006/relationships/image" Target="../media/image35.png"/><Relationship Id="rId56" Type="http://schemas.openxmlformats.org/officeDocument/2006/relationships/image" Target="../media/image36.png"/><Relationship Id="rId64" Type="http://schemas.openxmlformats.org/officeDocument/2006/relationships/image" Target="../media/image32.png"/><Relationship Id="rId69" Type="http://schemas.openxmlformats.org/officeDocument/2006/relationships/image" Target="../media/image52.png"/><Relationship Id="rId77" Type="http://schemas.openxmlformats.org/officeDocument/2006/relationships/image" Target="../media/image69.png"/><Relationship Id="rId8" Type="http://schemas.openxmlformats.org/officeDocument/2006/relationships/tags" Target="../tags/tag900.xml"/><Relationship Id="rId51" Type="http://schemas.openxmlformats.org/officeDocument/2006/relationships/image" Target="../media/image14.png"/><Relationship Id="rId72" Type="http://schemas.openxmlformats.org/officeDocument/2006/relationships/image" Target="../media/image51.png"/><Relationship Id="rId3" Type="http://schemas.openxmlformats.org/officeDocument/2006/relationships/tags" Target="../tags/tag895.xml"/><Relationship Id="rId12" Type="http://schemas.openxmlformats.org/officeDocument/2006/relationships/tags" Target="../tags/tag904.xml"/><Relationship Id="rId17" Type="http://schemas.openxmlformats.org/officeDocument/2006/relationships/tags" Target="../tags/tag909.xml"/><Relationship Id="rId25" Type="http://schemas.openxmlformats.org/officeDocument/2006/relationships/tags" Target="../tags/tag917.xml"/><Relationship Id="rId33" Type="http://schemas.openxmlformats.org/officeDocument/2006/relationships/tags" Target="../tags/tag925.xml"/><Relationship Id="rId38" Type="http://schemas.openxmlformats.org/officeDocument/2006/relationships/tags" Target="../tags/tag930.xml"/><Relationship Id="rId46" Type="http://schemas.openxmlformats.org/officeDocument/2006/relationships/image" Target="../media/image56.png"/><Relationship Id="rId59" Type="http://schemas.openxmlformats.org/officeDocument/2006/relationships/image" Target="../media/image46.png"/><Relationship Id="rId67" Type="http://schemas.openxmlformats.org/officeDocument/2006/relationships/image" Target="../media/image57.png"/><Relationship Id="rId20" Type="http://schemas.openxmlformats.org/officeDocument/2006/relationships/tags" Target="../tags/tag912.xml"/><Relationship Id="rId41" Type="http://schemas.openxmlformats.org/officeDocument/2006/relationships/tags" Target="../tags/tag933.xml"/><Relationship Id="rId54" Type="http://schemas.openxmlformats.org/officeDocument/2006/relationships/image" Target="../media/image5.png"/><Relationship Id="rId62" Type="http://schemas.openxmlformats.org/officeDocument/2006/relationships/image" Target="../media/image45.png"/><Relationship Id="rId70" Type="http://schemas.openxmlformats.org/officeDocument/2006/relationships/image" Target="../media/image65.png"/><Relationship Id="rId75" Type="http://schemas.openxmlformats.org/officeDocument/2006/relationships/image" Target="../media/image63.png"/><Relationship Id="rId1" Type="http://schemas.openxmlformats.org/officeDocument/2006/relationships/tags" Target="../tags/tag893.xml"/><Relationship Id="rId6" Type="http://schemas.openxmlformats.org/officeDocument/2006/relationships/tags" Target="../tags/tag898.xml"/><Relationship Id="rId15" Type="http://schemas.openxmlformats.org/officeDocument/2006/relationships/tags" Target="../tags/tag907.xml"/><Relationship Id="rId23" Type="http://schemas.openxmlformats.org/officeDocument/2006/relationships/tags" Target="../tags/tag915.xml"/><Relationship Id="rId28" Type="http://schemas.openxmlformats.org/officeDocument/2006/relationships/tags" Target="../tags/tag920.xml"/><Relationship Id="rId36" Type="http://schemas.openxmlformats.org/officeDocument/2006/relationships/tags" Target="../tags/tag928.xml"/><Relationship Id="rId49" Type="http://schemas.openxmlformats.org/officeDocument/2006/relationships/image" Target="../media/image26.png"/><Relationship Id="rId57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26" Type="http://schemas.openxmlformats.org/officeDocument/2006/relationships/tags" Target="../tags/tag962.xml"/><Relationship Id="rId39" Type="http://schemas.openxmlformats.org/officeDocument/2006/relationships/tags" Target="../tags/tag975.xml"/><Relationship Id="rId21" Type="http://schemas.openxmlformats.org/officeDocument/2006/relationships/tags" Target="../tags/tag957.xml"/><Relationship Id="rId34" Type="http://schemas.openxmlformats.org/officeDocument/2006/relationships/tags" Target="../tags/tag970.xml"/><Relationship Id="rId42" Type="http://schemas.openxmlformats.org/officeDocument/2006/relationships/tags" Target="../tags/tag978.xml"/><Relationship Id="rId47" Type="http://schemas.openxmlformats.org/officeDocument/2006/relationships/tags" Target="../tags/tag983.xml"/><Relationship Id="rId50" Type="http://schemas.openxmlformats.org/officeDocument/2006/relationships/image" Target="../media/image72.png"/><Relationship Id="rId55" Type="http://schemas.openxmlformats.org/officeDocument/2006/relationships/image" Target="../media/image34.png"/><Relationship Id="rId63" Type="http://schemas.openxmlformats.org/officeDocument/2006/relationships/image" Target="../media/image39.png"/><Relationship Id="rId68" Type="http://schemas.openxmlformats.org/officeDocument/2006/relationships/image" Target="../media/image57.png"/><Relationship Id="rId76" Type="http://schemas.openxmlformats.org/officeDocument/2006/relationships/image" Target="../media/image32.png"/><Relationship Id="rId7" Type="http://schemas.openxmlformats.org/officeDocument/2006/relationships/tags" Target="../tags/tag943.xml"/><Relationship Id="rId71" Type="http://schemas.openxmlformats.org/officeDocument/2006/relationships/image" Target="../media/image65.png"/><Relationship Id="rId2" Type="http://schemas.openxmlformats.org/officeDocument/2006/relationships/tags" Target="../tags/tag938.xml"/><Relationship Id="rId16" Type="http://schemas.openxmlformats.org/officeDocument/2006/relationships/tags" Target="../tags/tag952.xml"/><Relationship Id="rId29" Type="http://schemas.openxmlformats.org/officeDocument/2006/relationships/tags" Target="../tags/tag965.xml"/><Relationship Id="rId11" Type="http://schemas.openxmlformats.org/officeDocument/2006/relationships/tags" Target="../tags/tag947.xml"/><Relationship Id="rId24" Type="http://schemas.openxmlformats.org/officeDocument/2006/relationships/tags" Target="../tags/tag960.xml"/><Relationship Id="rId32" Type="http://schemas.openxmlformats.org/officeDocument/2006/relationships/tags" Target="../tags/tag968.xml"/><Relationship Id="rId37" Type="http://schemas.openxmlformats.org/officeDocument/2006/relationships/tags" Target="../tags/tag973.xml"/><Relationship Id="rId40" Type="http://schemas.openxmlformats.org/officeDocument/2006/relationships/tags" Target="../tags/tag976.xml"/><Relationship Id="rId45" Type="http://schemas.openxmlformats.org/officeDocument/2006/relationships/tags" Target="../tags/tag981.xml"/><Relationship Id="rId53" Type="http://schemas.openxmlformats.org/officeDocument/2006/relationships/image" Target="../media/image27.png"/><Relationship Id="rId58" Type="http://schemas.openxmlformats.org/officeDocument/2006/relationships/image" Target="../media/image28.png"/><Relationship Id="rId66" Type="http://schemas.openxmlformats.org/officeDocument/2006/relationships/image" Target="../media/image45.png"/><Relationship Id="rId74" Type="http://schemas.openxmlformats.org/officeDocument/2006/relationships/image" Target="../media/image77.png"/><Relationship Id="rId79" Type="http://schemas.openxmlformats.org/officeDocument/2006/relationships/image" Target="../media/image62.png"/><Relationship Id="rId5" Type="http://schemas.openxmlformats.org/officeDocument/2006/relationships/tags" Target="../tags/tag941.xml"/><Relationship Id="rId61" Type="http://schemas.openxmlformats.org/officeDocument/2006/relationships/image" Target="../media/image38.png"/><Relationship Id="rId82" Type="http://schemas.openxmlformats.org/officeDocument/2006/relationships/image" Target="../media/image76.png"/><Relationship Id="rId10" Type="http://schemas.openxmlformats.org/officeDocument/2006/relationships/tags" Target="../tags/tag946.xml"/><Relationship Id="rId19" Type="http://schemas.openxmlformats.org/officeDocument/2006/relationships/tags" Target="../tags/tag955.xml"/><Relationship Id="rId31" Type="http://schemas.openxmlformats.org/officeDocument/2006/relationships/tags" Target="../tags/tag967.xml"/><Relationship Id="rId44" Type="http://schemas.openxmlformats.org/officeDocument/2006/relationships/tags" Target="../tags/tag980.xml"/><Relationship Id="rId52" Type="http://schemas.openxmlformats.org/officeDocument/2006/relationships/image" Target="../media/image26.png"/><Relationship Id="rId60" Type="http://schemas.openxmlformats.org/officeDocument/2006/relationships/image" Target="../media/image37.png"/><Relationship Id="rId65" Type="http://schemas.openxmlformats.org/officeDocument/2006/relationships/image" Target="../media/image31.png"/><Relationship Id="rId73" Type="http://schemas.openxmlformats.org/officeDocument/2006/relationships/image" Target="../media/image51.png"/><Relationship Id="rId78" Type="http://schemas.openxmlformats.org/officeDocument/2006/relationships/image" Target="../media/image63.png"/><Relationship Id="rId81" Type="http://schemas.openxmlformats.org/officeDocument/2006/relationships/image" Target="../media/image70.png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4" Type="http://schemas.openxmlformats.org/officeDocument/2006/relationships/tags" Target="../tags/tag950.xml"/><Relationship Id="rId22" Type="http://schemas.openxmlformats.org/officeDocument/2006/relationships/tags" Target="../tags/tag958.xml"/><Relationship Id="rId27" Type="http://schemas.openxmlformats.org/officeDocument/2006/relationships/tags" Target="../tags/tag963.xml"/><Relationship Id="rId30" Type="http://schemas.openxmlformats.org/officeDocument/2006/relationships/tags" Target="../tags/tag966.xml"/><Relationship Id="rId35" Type="http://schemas.openxmlformats.org/officeDocument/2006/relationships/tags" Target="../tags/tag971.xml"/><Relationship Id="rId43" Type="http://schemas.openxmlformats.org/officeDocument/2006/relationships/tags" Target="../tags/tag979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4.png"/><Relationship Id="rId64" Type="http://schemas.openxmlformats.org/officeDocument/2006/relationships/image" Target="../media/image67.png"/><Relationship Id="rId69" Type="http://schemas.openxmlformats.org/officeDocument/2006/relationships/image" Target="../media/image60.png"/><Relationship Id="rId77" Type="http://schemas.openxmlformats.org/officeDocument/2006/relationships/image" Target="../media/image61.png"/><Relationship Id="rId8" Type="http://schemas.openxmlformats.org/officeDocument/2006/relationships/tags" Target="../tags/tag944.xml"/><Relationship Id="rId51" Type="http://schemas.openxmlformats.org/officeDocument/2006/relationships/image" Target="../media/image35.png"/><Relationship Id="rId72" Type="http://schemas.openxmlformats.org/officeDocument/2006/relationships/image" Target="../media/image66.png"/><Relationship Id="rId80" Type="http://schemas.openxmlformats.org/officeDocument/2006/relationships/image" Target="../media/image69.png"/><Relationship Id="rId3" Type="http://schemas.openxmlformats.org/officeDocument/2006/relationships/tags" Target="../tags/tag939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tags" Target="../tags/tag961.xml"/><Relationship Id="rId33" Type="http://schemas.openxmlformats.org/officeDocument/2006/relationships/tags" Target="../tags/tag969.xml"/><Relationship Id="rId38" Type="http://schemas.openxmlformats.org/officeDocument/2006/relationships/tags" Target="../tags/tag974.xml"/><Relationship Id="rId46" Type="http://schemas.openxmlformats.org/officeDocument/2006/relationships/tags" Target="../tags/tag982.xml"/><Relationship Id="rId59" Type="http://schemas.openxmlformats.org/officeDocument/2006/relationships/image" Target="../media/image36.png"/><Relationship Id="rId67" Type="http://schemas.openxmlformats.org/officeDocument/2006/relationships/image" Target="../media/image64.png"/><Relationship Id="rId20" Type="http://schemas.openxmlformats.org/officeDocument/2006/relationships/tags" Target="../tags/tag956.xml"/><Relationship Id="rId41" Type="http://schemas.openxmlformats.org/officeDocument/2006/relationships/tags" Target="../tags/tag977.xml"/><Relationship Id="rId54" Type="http://schemas.openxmlformats.org/officeDocument/2006/relationships/image" Target="../media/image14.png"/><Relationship Id="rId62" Type="http://schemas.openxmlformats.org/officeDocument/2006/relationships/image" Target="../media/image46.png"/><Relationship Id="rId70" Type="http://schemas.openxmlformats.org/officeDocument/2006/relationships/image" Target="../media/image52.png"/><Relationship Id="rId75" Type="http://schemas.openxmlformats.org/officeDocument/2006/relationships/image" Target="../media/image43.png"/><Relationship Id="rId83" Type="http://schemas.openxmlformats.org/officeDocument/2006/relationships/image" Target="../media/image78.png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15" Type="http://schemas.openxmlformats.org/officeDocument/2006/relationships/tags" Target="../tags/tag951.xml"/><Relationship Id="rId23" Type="http://schemas.openxmlformats.org/officeDocument/2006/relationships/tags" Target="../tags/tag959.xml"/><Relationship Id="rId28" Type="http://schemas.openxmlformats.org/officeDocument/2006/relationships/tags" Target="../tags/tag964.xml"/><Relationship Id="rId36" Type="http://schemas.openxmlformats.org/officeDocument/2006/relationships/tags" Target="../tags/tag972.xml"/><Relationship Id="rId49" Type="http://schemas.openxmlformats.org/officeDocument/2006/relationships/image" Target="../media/image56.png"/><Relationship Id="rId57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5.png"/><Relationship Id="rId42" Type="http://schemas.openxmlformats.org/officeDocument/2006/relationships/image" Target="../media/image13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46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2.png"/><Relationship Id="rId54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7.png"/><Relationship Id="rId49" Type="http://schemas.openxmlformats.org/officeDocument/2006/relationships/image" Target="../media/image20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2.png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6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10.xml"/><Relationship Id="rId5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image" Target="../media/image2.png"/><Relationship Id="rId55" Type="http://schemas.openxmlformats.org/officeDocument/2006/relationships/image" Target="../media/image7.png"/><Relationship Id="rId63" Type="http://schemas.openxmlformats.org/officeDocument/2006/relationships/image" Target="../media/image14.png"/><Relationship Id="rId68" Type="http://schemas.openxmlformats.org/officeDocument/2006/relationships/image" Target="../media/image33.png"/><Relationship Id="rId76" Type="http://schemas.openxmlformats.org/officeDocument/2006/relationships/image" Target="../media/image24.png"/><Relationship Id="rId84" Type="http://schemas.openxmlformats.org/officeDocument/2006/relationships/image" Target="../media/image25.png"/><Relationship Id="rId7" Type="http://schemas.openxmlformats.org/officeDocument/2006/relationships/tags" Target="../tags/tag38.xml"/><Relationship Id="rId71" Type="http://schemas.openxmlformats.org/officeDocument/2006/relationships/image" Target="../media/image36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tags" Target="../tags/tag60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image" Target="../media/image5.png"/><Relationship Id="rId58" Type="http://schemas.openxmlformats.org/officeDocument/2006/relationships/image" Target="../media/image10.png"/><Relationship Id="rId66" Type="http://schemas.openxmlformats.org/officeDocument/2006/relationships/image" Target="../media/image31.png"/><Relationship Id="rId74" Type="http://schemas.openxmlformats.org/officeDocument/2006/relationships/image" Target="../media/image22.png"/><Relationship Id="rId79" Type="http://schemas.openxmlformats.org/officeDocument/2006/relationships/image" Target="../media/image17.png"/><Relationship Id="rId5" Type="http://schemas.openxmlformats.org/officeDocument/2006/relationships/tags" Target="../tags/tag36.xml"/><Relationship Id="rId61" Type="http://schemas.openxmlformats.org/officeDocument/2006/relationships/image" Target="../media/image27.png"/><Relationship Id="rId82" Type="http://schemas.openxmlformats.org/officeDocument/2006/relationships/image" Target="../media/image20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image" Target="../media/image4.png"/><Relationship Id="rId60" Type="http://schemas.openxmlformats.org/officeDocument/2006/relationships/image" Target="../media/image26.png"/><Relationship Id="rId65" Type="http://schemas.openxmlformats.org/officeDocument/2006/relationships/image" Target="../media/image30.png"/><Relationship Id="rId73" Type="http://schemas.openxmlformats.org/officeDocument/2006/relationships/image" Target="../media/image13.png"/><Relationship Id="rId78" Type="http://schemas.openxmlformats.org/officeDocument/2006/relationships/image" Target="../media/image16.png"/><Relationship Id="rId81" Type="http://schemas.openxmlformats.org/officeDocument/2006/relationships/image" Target="../media/image19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image" Target="../media/image8.png"/><Relationship Id="rId64" Type="http://schemas.openxmlformats.org/officeDocument/2006/relationships/image" Target="../media/image29.png"/><Relationship Id="rId69" Type="http://schemas.openxmlformats.org/officeDocument/2006/relationships/image" Target="../media/image34.png"/><Relationship Id="rId77" Type="http://schemas.openxmlformats.org/officeDocument/2006/relationships/image" Target="../media/image15.png"/><Relationship Id="rId8" Type="http://schemas.openxmlformats.org/officeDocument/2006/relationships/tags" Target="../tags/tag39.xml"/><Relationship Id="rId51" Type="http://schemas.openxmlformats.org/officeDocument/2006/relationships/image" Target="../media/image3.png"/><Relationship Id="rId72" Type="http://schemas.openxmlformats.org/officeDocument/2006/relationships/image" Target="../media/image12.png"/><Relationship Id="rId80" Type="http://schemas.openxmlformats.org/officeDocument/2006/relationships/image" Target="../media/image18.png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image" Target="../media/image11.png"/><Relationship Id="rId67" Type="http://schemas.openxmlformats.org/officeDocument/2006/relationships/image" Target="../media/image32.png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image" Target="../media/image6.png"/><Relationship Id="rId62" Type="http://schemas.openxmlformats.org/officeDocument/2006/relationships/image" Target="../media/image28.png"/><Relationship Id="rId70" Type="http://schemas.openxmlformats.org/officeDocument/2006/relationships/image" Target="../media/image35.png"/><Relationship Id="rId75" Type="http://schemas.openxmlformats.org/officeDocument/2006/relationships/image" Target="../media/image23.png"/><Relationship Id="rId83" Type="http://schemas.openxmlformats.org/officeDocument/2006/relationships/image" Target="../media/image21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slideLayout" Target="../slideLayouts/slideLayout7.xml"/><Relationship Id="rId57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05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2" Type="http://schemas.openxmlformats.org/officeDocument/2006/relationships/tags" Target="../tags/tag121.xml"/><Relationship Id="rId47" Type="http://schemas.openxmlformats.org/officeDocument/2006/relationships/tags" Target="../tags/tag126.xml"/><Relationship Id="rId50" Type="http://schemas.openxmlformats.org/officeDocument/2006/relationships/tags" Target="../tags/tag129.xml"/><Relationship Id="rId55" Type="http://schemas.openxmlformats.org/officeDocument/2006/relationships/tags" Target="../tags/tag134.xml"/><Relationship Id="rId63" Type="http://schemas.openxmlformats.org/officeDocument/2006/relationships/image" Target="../media/image6.png"/><Relationship Id="rId68" Type="http://schemas.openxmlformats.org/officeDocument/2006/relationships/image" Target="../media/image11.png"/><Relationship Id="rId76" Type="http://schemas.openxmlformats.org/officeDocument/2006/relationships/image" Target="../media/image16.png"/><Relationship Id="rId84" Type="http://schemas.openxmlformats.org/officeDocument/2006/relationships/image" Target="../media/image27.png"/><Relationship Id="rId89" Type="http://schemas.openxmlformats.org/officeDocument/2006/relationships/image" Target="../media/image31.png"/><Relationship Id="rId97" Type="http://schemas.openxmlformats.org/officeDocument/2006/relationships/image" Target="../media/image43.png"/><Relationship Id="rId7" Type="http://schemas.openxmlformats.org/officeDocument/2006/relationships/tags" Target="../tags/tag86.xml"/><Relationship Id="rId71" Type="http://schemas.openxmlformats.org/officeDocument/2006/relationships/image" Target="../media/image22.png"/><Relationship Id="rId92" Type="http://schemas.openxmlformats.org/officeDocument/2006/relationships/image" Target="../media/image34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9" Type="http://schemas.openxmlformats.org/officeDocument/2006/relationships/tags" Target="../tags/tag108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40" Type="http://schemas.openxmlformats.org/officeDocument/2006/relationships/tags" Target="../tags/tag119.xml"/><Relationship Id="rId45" Type="http://schemas.openxmlformats.org/officeDocument/2006/relationships/tags" Target="../tags/tag124.xml"/><Relationship Id="rId53" Type="http://schemas.openxmlformats.org/officeDocument/2006/relationships/tags" Target="../tags/tag132.xml"/><Relationship Id="rId58" Type="http://schemas.openxmlformats.org/officeDocument/2006/relationships/slideLayout" Target="../slideLayouts/slideLayout7.xml"/><Relationship Id="rId66" Type="http://schemas.openxmlformats.org/officeDocument/2006/relationships/image" Target="../media/image9.png"/><Relationship Id="rId74" Type="http://schemas.openxmlformats.org/officeDocument/2006/relationships/image" Target="../media/image14.png"/><Relationship Id="rId79" Type="http://schemas.openxmlformats.org/officeDocument/2006/relationships/image" Target="../media/image19.png"/><Relationship Id="rId87" Type="http://schemas.openxmlformats.org/officeDocument/2006/relationships/image" Target="../media/image39.png"/><Relationship Id="rId5" Type="http://schemas.openxmlformats.org/officeDocument/2006/relationships/tags" Target="../tags/tag84.xml"/><Relationship Id="rId61" Type="http://schemas.openxmlformats.org/officeDocument/2006/relationships/image" Target="../media/image4.png"/><Relationship Id="rId82" Type="http://schemas.openxmlformats.org/officeDocument/2006/relationships/image" Target="../media/image25.png"/><Relationship Id="rId90" Type="http://schemas.openxmlformats.org/officeDocument/2006/relationships/image" Target="../media/image32.png"/><Relationship Id="rId95" Type="http://schemas.openxmlformats.org/officeDocument/2006/relationships/image" Target="../media/image35.png"/><Relationship Id="rId19" Type="http://schemas.openxmlformats.org/officeDocument/2006/relationships/tags" Target="../tags/tag9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43" Type="http://schemas.openxmlformats.org/officeDocument/2006/relationships/tags" Target="../tags/tag122.xml"/><Relationship Id="rId48" Type="http://schemas.openxmlformats.org/officeDocument/2006/relationships/tags" Target="../tags/tag127.xml"/><Relationship Id="rId56" Type="http://schemas.openxmlformats.org/officeDocument/2006/relationships/tags" Target="../tags/tag135.xml"/><Relationship Id="rId64" Type="http://schemas.openxmlformats.org/officeDocument/2006/relationships/image" Target="../media/image7.png"/><Relationship Id="rId69" Type="http://schemas.openxmlformats.org/officeDocument/2006/relationships/image" Target="../media/image12.png"/><Relationship Id="rId77" Type="http://schemas.openxmlformats.org/officeDocument/2006/relationships/image" Target="../media/image17.png"/><Relationship Id="rId100" Type="http://schemas.openxmlformats.org/officeDocument/2006/relationships/image" Target="../media/image46.png"/><Relationship Id="rId8" Type="http://schemas.openxmlformats.org/officeDocument/2006/relationships/tags" Target="../tags/tag87.xml"/><Relationship Id="rId51" Type="http://schemas.openxmlformats.org/officeDocument/2006/relationships/tags" Target="../tags/tag130.xml"/><Relationship Id="rId72" Type="http://schemas.openxmlformats.org/officeDocument/2006/relationships/image" Target="../media/image23.png"/><Relationship Id="rId80" Type="http://schemas.openxmlformats.org/officeDocument/2006/relationships/image" Target="../media/image20.png"/><Relationship Id="rId85" Type="http://schemas.openxmlformats.org/officeDocument/2006/relationships/image" Target="../media/image37.png"/><Relationship Id="rId93" Type="http://schemas.openxmlformats.org/officeDocument/2006/relationships/image" Target="../media/image41.png"/><Relationship Id="rId98" Type="http://schemas.openxmlformats.org/officeDocument/2006/relationships/image" Target="../media/image44.png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tags" Target="../tags/tag117.xml"/><Relationship Id="rId46" Type="http://schemas.openxmlformats.org/officeDocument/2006/relationships/tags" Target="../tags/tag125.xml"/><Relationship Id="rId59" Type="http://schemas.openxmlformats.org/officeDocument/2006/relationships/image" Target="../media/image2.png"/><Relationship Id="rId67" Type="http://schemas.openxmlformats.org/officeDocument/2006/relationships/image" Target="../media/image10.png"/><Relationship Id="rId20" Type="http://schemas.openxmlformats.org/officeDocument/2006/relationships/tags" Target="../tags/tag99.xml"/><Relationship Id="rId41" Type="http://schemas.openxmlformats.org/officeDocument/2006/relationships/tags" Target="../tags/tag120.xml"/><Relationship Id="rId54" Type="http://schemas.openxmlformats.org/officeDocument/2006/relationships/tags" Target="../tags/tag133.xml"/><Relationship Id="rId62" Type="http://schemas.openxmlformats.org/officeDocument/2006/relationships/image" Target="../media/image5.png"/><Relationship Id="rId70" Type="http://schemas.openxmlformats.org/officeDocument/2006/relationships/image" Target="../media/image13.png"/><Relationship Id="rId75" Type="http://schemas.openxmlformats.org/officeDocument/2006/relationships/image" Target="../media/image15.png"/><Relationship Id="rId83" Type="http://schemas.openxmlformats.org/officeDocument/2006/relationships/image" Target="../media/image26.png"/><Relationship Id="rId88" Type="http://schemas.openxmlformats.org/officeDocument/2006/relationships/image" Target="../media/image28.png"/><Relationship Id="rId91" Type="http://schemas.openxmlformats.org/officeDocument/2006/relationships/image" Target="../media/image40.png"/><Relationship Id="rId96" Type="http://schemas.openxmlformats.org/officeDocument/2006/relationships/image" Target="../media/image42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tags" Target="../tags/tag128.xml"/><Relationship Id="rId57" Type="http://schemas.openxmlformats.org/officeDocument/2006/relationships/tags" Target="../tags/tag136.xml"/><Relationship Id="rId10" Type="http://schemas.openxmlformats.org/officeDocument/2006/relationships/tags" Target="../tags/tag89.xml"/><Relationship Id="rId31" Type="http://schemas.openxmlformats.org/officeDocument/2006/relationships/tags" Target="../tags/tag110.xml"/><Relationship Id="rId44" Type="http://schemas.openxmlformats.org/officeDocument/2006/relationships/tags" Target="../tags/tag123.xml"/><Relationship Id="rId52" Type="http://schemas.openxmlformats.org/officeDocument/2006/relationships/tags" Target="../tags/tag131.xml"/><Relationship Id="rId60" Type="http://schemas.openxmlformats.org/officeDocument/2006/relationships/image" Target="../media/image3.png"/><Relationship Id="rId65" Type="http://schemas.openxmlformats.org/officeDocument/2006/relationships/image" Target="../media/image8.png"/><Relationship Id="rId73" Type="http://schemas.openxmlformats.org/officeDocument/2006/relationships/image" Target="../media/image24.png"/><Relationship Id="rId78" Type="http://schemas.openxmlformats.org/officeDocument/2006/relationships/image" Target="../media/image18.png"/><Relationship Id="rId81" Type="http://schemas.openxmlformats.org/officeDocument/2006/relationships/image" Target="../media/image21.png"/><Relationship Id="rId86" Type="http://schemas.openxmlformats.org/officeDocument/2006/relationships/image" Target="../media/image38.png"/><Relationship Id="rId94" Type="http://schemas.openxmlformats.org/officeDocument/2006/relationships/image" Target="../media/image36.png"/><Relationship Id="rId99" Type="http://schemas.openxmlformats.org/officeDocument/2006/relationships/image" Target="../media/image45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9" Type="http://schemas.openxmlformats.org/officeDocument/2006/relationships/tags" Target="../tags/tag11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tags" Target="../tags/tag178.xml"/><Relationship Id="rId47" Type="http://schemas.openxmlformats.org/officeDocument/2006/relationships/tags" Target="../tags/tag183.xml"/><Relationship Id="rId50" Type="http://schemas.openxmlformats.org/officeDocument/2006/relationships/tags" Target="../tags/tag186.xml"/><Relationship Id="rId55" Type="http://schemas.openxmlformats.org/officeDocument/2006/relationships/image" Target="../media/image3.png"/><Relationship Id="rId63" Type="http://schemas.openxmlformats.org/officeDocument/2006/relationships/image" Target="../media/image11.png"/><Relationship Id="rId68" Type="http://schemas.openxmlformats.org/officeDocument/2006/relationships/image" Target="../media/image39.png"/><Relationship Id="rId76" Type="http://schemas.openxmlformats.org/officeDocument/2006/relationships/image" Target="../media/image36.png"/><Relationship Id="rId84" Type="http://schemas.openxmlformats.org/officeDocument/2006/relationships/image" Target="../media/image16.png"/><Relationship Id="rId89" Type="http://schemas.openxmlformats.org/officeDocument/2006/relationships/image" Target="../media/image21.png"/><Relationship Id="rId7" Type="http://schemas.openxmlformats.org/officeDocument/2006/relationships/tags" Target="../tags/tag143.xml"/><Relationship Id="rId71" Type="http://schemas.openxmlformats.org/officeDocument/2006/relationships/image" Target="../media/image47.png"/><Relationship Id="rId92" Type="http://schemas.openxmlformats.org/officeDocument/2006/relationships/image" Target="../media/image46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9" Type="http://schemas.openxmlformats.org/officeDocument/2006/relationships/tags" Target="../tags/tag165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45" Type="http://schemas.openxmlformats.org/officeDocument/2006/relationships/tags" Target="../tags/tag181.xml"/><Relationship Id="rId53" Type="http://schemas.openxmlformats.org/officeDocument/2006/relationships/slideLayout" Target="../slideLayouts/slideLayout7.xml"/><Relationship Id="rId58" Type="http://schemas.openxmlformats.org/officeDocument/2006/relationships/image" Target="../media/image6.png"/><Relationship Id="rId66" Type="http://schemas.openxmlformats.org/officeDocument/2006/relationships/image" Target="../media/image37.png"/><Relationship Id="rId74" Type="http://schemas.openxmlformats.org/officeDocument/2006/relationships/image" Target="../media/image32.png"/><Relationship Id="rId79" Type="http://schemas.openxmlformats.org/officeDocument/2006/relationships/image" Target="../media/image13.png"/><Relationship Id="rId87" Type="http://schemas.openxmlformats.org/officeDocument/2006/relationships/image" Target="../media/image19.png"/><Relationship Id="rId5" Type="http://schemas.openxmlformats.org/officeDocument/2006/relationships/tags" Target="../tags/tag141.xml"/><Relationship Id="rId61" Type="http://schemas.openxmlformats.org/officeDocument/2006/relationships/image" Target="../media/image9.png"/><Relationship Id="rId82" Type="http://schemas.openxmlformats.org/officeDocument/2006/relationships/image" Target="../media/image24.png"/><Relationship Id="rId90" Type="http://schemas.openxmlformats.org/officeDocument/2006/relationships/image" Target="../media/image43.png"/><Relationship Id="rId19" Type="http://schemas.openxmlformats.org/officeDocument/2006/relationships/tags" Target="../tags/tag15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tags" Target="../tags/tag179.xml"/><Relationship Id="rId48" Type="http://schemas.openxmlformats.org/officeDocument/2006/relationships/tags" Target="../tags/tag184.xml"/><Relationship Id="rId56" Type="http://schemas.openxmlformats.org/officeDocument/2006/relationships/image" Target="../media/image4.png"/><Relationship Id="rId64" Type="http://schemas.openxmlformats.org/officeDocument/2006/relationships/image" Target="../media/image26.png"/><Relationship Id="rId69" Type="http://schemas.openxmlformats.org/officeDocument/2006/relationships/image" Target="../media/image28.png"/><Relationship Id="rId77" Type="http://schemas.openxmlformats.org/officeDocument/2006/relationships/image" Target="../media/image12.png"/><Relationship Id="rId8" Type="http://schemas.openxmlformats.org/officeDocument/2006/relationships/tags" Target="../tags/tag144.xml"/><Relationship Id="rId51" Type="http://schemas.openxmlformats.org/officeDocument/2006/relationships/tags" Target="../tags/tag187.xml"/><Relationship Id="rId72" Type="http://schemas.openxmlformats.org/officeDocument/2006/relationships/image" Target="../media/image48.png"/><Relationship Id="rId80" Type="http://schemas.openxmlformats.org/officeDocument/2006/relationships/image" Target="../media/image22.png"/><Relationship Id="rId85" Type="http://schemas.openxmlformats.org/officeDocument/2006/relationships/image" Target="../media/image17.png"/><Relationship Id="rId93" Type="http://schemas.openxmlformats.org/officeDocument/2006/relationships/image" Target="../media/image25.png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Relationship Id="rId46" Type="http://schemas.openxmlformats.org/officeDocument/2006/relationships/tags" Target="../tags/tag182.xml"/><Relationship Id="rId59" Type="http://schemas.openxmlformats.org/officeDocument/2006/relationships/image" Target="../media/image7.png"/><Relationship Id="rId67" Type="http://schemas.openxmlformats.org/officeDocument/2006/relationships/image" Target="../media/image38.png"/><Relationship Id="rId20" Type="http://schemas.openxmlformats.org/officeDocument/2006/relationships/tags" Target="../tags/tag156.xml"/><Relationship Id="rId41" Type="http://schemas.openxmlformats.org/officeDocument/2006/relationships/tags" Target="../tags/tag177.xml"/><Relationship Id="rId54" Type="http://schemas.openxmlformats.org/officeDocument/2006/relationships/image" Target="../media/image2.png"/><Relationship Id="rId62" Type="http://schemas.openxmlformats.org/officeDocument/2006/relationships/image" Target="../media/image10.png"/><Relationship Id="rId70" Type="http://schemas.openxmlformats.org/officeDocument/2006/relationships/image" Target="../media/image14.png"/><Relationship Id="rId75" Type="http://schemas.openxmlformats.org/officeDocument/2006/relationships/image" Target="../media/image34.png"/><Relationship Id="rId83" Type="http://schemas.openxmlformats.org/officeDocument/2006/relationships/image" Target="../media/image15.png"/><Relationship Id="rId88" Type="http://schemas.openxmlformats.org/officeDocument/2006/relationships/image" Target="../media/image20.png"/><Relationship Id="rId91" Type="http://schemas.openxmlformats.org/officeDocument/2006/relationships/image" Target="../media/image45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49" Type="http://schemas.openxmlformats.org/officeDocument/2006/relationships/tags" Target="../tags/tag185.xml"/><Relationship Id="rId57" Type="http://schemas.openxmlformats.org/officeDocument/2006/relationships/image" Target="../media/image5.png"/><Relationship Id="rId10" Type="http://schemas.openxmlformats.org/officeDocument/2006/relationships/tags" Target="../tags/tag146.xml"/><Relationship Id="rId31" Type="http://schemas.openxmlformats.org/officeDocument/2006/relationships/tags" Target="../tags/tag167.xml"/><Relationship Id="rId44" Type="http://schemas.openxmlformats.org/officeDocument/2006/relationships/tags" Target="../tags/tag180.xml"/><Relationship Id="rId52" Type="http://schemas.openxmlformats.org/officeDocument/2006/relationships/tags" Target="../tags/tag188.xml"/><Relationship Id="rId60" Type="http://schemas.openxmlformats.org/officeDocument/2006/relationships/image" Target="../media/image8.png"/><Relationship Id="rId65" Type="http://schemas.openxmlformats.org/officeDocument/2006/relationships/image" Target="../media/image27.png"/><Relationship Id="rId73" Type="http://schemas.openxmlformats.org/officeDocument/2006/relationships/image" Target="../media/image31.png"/><Relationship Id="rId78" Type="http://schemas.openxmlformats.org/officeDocument/2006/relationships/image" Target="../media/image35.png"/><Relationship Id="rId81" Type="http://schemas.openxmlformats.org/officeDocument/2006/relationships/image" Target="../media/image23.png"/><Relationship Id="rId86" Type="http://schemas.openxmlformats.org/officeDocument/2006/relationships/image" Target="../media/image18.png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tags" Target="../tags/tag227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tags" Target="../tags/tag230.xml"/><Relationship Id="rId47" Type="http://schemas.openxmlformats.org/officeDocument/2006/relationships/tags" Target="../tags/tag235.xml"/><Relationship Id="rId50" Type="http://schemas.openxmlformats.org/officeDocument/2006/relationships/tags" Target="../tags/tag238.xml"/><Relationship Id="rId55" Type="http://schemas.openxmlformats.org/officeDocument/2006/relationships/tags" Target="../tags/tag243.xml"/><Relationship Id="rId63" Type="http://schemas.openxmlformats.org/officeDocument/2006/relationships/image" Target="../media/image28.png"/><Relationship Id="rId68" Type="http://schemas.openxmlformats.org/officeDocument/2006/relationships/image" Target="../media/image13.png"/><Relationship Id="rId76" Type="http://schemas.openxmlformats.org/officeDocument/2006/relationships/image" Target="../media/image31.png"/><Relationship Id="rId84" Type="http://schemas.openxmlformats.org/officeDocument/2006/relationships/image" Target="../media/image18.png"/><Relationship Id="rId89" Type="http://schemas.openxmlformats.org/officeDocument/2006/relationships/image" Target="../media/image10.png"/><Relationship Id="rId7" Type="http://schemas.openxmlformats.org/officeDocument/2006/relationships/tags" Target="../tags/tag195.xml"/><Relationship Id="rId71" Type="http://schemas.openxmlformats.org/officeDocument/2006/relationships/image" Target="../media/image3.png"/><Relationship Id="rId92" Type="http://schemas.openxmlformats.org/officeDocument/2006/relationships/image" Target="../media/image35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9" Type="http://schemas.openxmlformats.org/officeDocument/2006/relationships/tags" Target="../tags/tag217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tags" Target="../tags/tag228.xml"/><Relationship Id="rId45" Type="http://schemas.openxmlformats.org/officeDocument/2006/relationships/tags" Target="../tags/tag233.xml"/><Relationship Id="rId53" Type="http://schemas.openxmlformats.org/officeDocument/2006/relationships/tags" Target="../tags/tag241.xml"/><Relationship Id="rId58" Type="http://schemas.openxmlformats.org/officeDocument/2006/relationships/image" Target="../media/image27.png"/><Relationship Id="rId66" Type="http://schemas.openxmlformats.org/officeDocument/2006/relationships/image" Target="../media/image12.png"/><Relationship Id="rId74" Type="http://schemas.openxmlformats.org/officeDocument/2006/relationships/image" Target="../media/image46.png"/><Relationship Id="rId79" Type="http://schemas.openxmlformats.org/officeDocument/2006/relationships/image" Target="../media/image20.png"/><Relationship Id="rId87" Type="http://schemas.openxmlformats.org/officeDocument/2006/relationships/image" Target="../media/image9.png"/><Relationship Id="rId5" Type="http://schemas.openxmlformats.org/officeDocument/2006/relationships/tags" Target="../tags/tag193.xml"/><Relationship Id="rId61" Type="http://schemas.openxmlformats.org/officeDocument/2006/relationships/image" Target="../media/image4.png"/><Relationship Id="rId82" Type="http://schemas.openxmlformats.org/officeDocument/2006/relationships/image" Target="../media/image16.png"/><Relationship Id="rId90" Type="http://schemas.openxmlformats.org/officeDocument/2006/relationships/image" Target="../media/image11.png"/><Relationship Id="rId95" Type="http://schemas.openxmlformats.org/officeDocument/2006/relationships/image" Target="../media/image48.png"/><Relationship Id="rId19" Type="http://schemas.openxmlformats.org/officeDocument/2006/relationships/tags" Target="../tags/tag20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tags" Target="../tags/tag231.xml"/><Relationship Id="rId48" Type="http://schemas.openxmlformats.org/officeDocument/2006/relationships/tags" Target="../tags/tag236.xml"/><Relationship Id="rId56" Type="http://schemas.openxmlformats.org/officeDocument/2006/relationships/slideLayout" Target="../slideLayouts/slideLayout7.xml"/><Relationship Id="rId64" Type="http://schemas.openxmlformats.org/officeDocument/2006/relationships/image" Target="../media/image36.png"/><Relationship Id="rId69" Type="http://schemas.openxmlformats.org/officeDocument/2006/relationships/image" Target="../media/image23.png"/><Relationship Id="rId77" Type="http://schemas.openxmlformats.org/officeDocument/2006/relationships/image" Target="../media/image32.png"/><Relationship Id="rId8" Type="http://schemas.openxmlformats.org/officeDocument/2006/relationships/tags" Target="../tags/tag196.xml"/><Relationship Id="rId51" Type="http://schemas.openxmlformats.org/officeDocument/2006/relationships/tags" Target="../tags/tag239.xml"/><Relationship Id="rId72" Type="http://schemas.openxmlformats.org/officeDocument/2006/relationships/image" Target="../media/image25.png"/><Relationship Id="rId80" Type="http://schemas.openxmlformats.org/officeDocument/2006/relationships/image" Target="../media/image6.png"/><Relationship Id="rId85" Type="http://schemas.openxmlformats.org/officeDocument/2006/relationships/image" Target="../media/image7.png"/><Relationship Id="rId93" Type="http://schemas.openxmlformats.org/officeDocument/2006/relationships/image" Target="../media/image43.png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46" Type="http://schemas.openxmlformats.org/officeDocument/2006/relationships/tags" Target="../tags/tag234.xml"/><Relationship Id="rId59" Type="http://schemas.openxmlformats.org/officeDocument/2006/relationships/image" Target="../media/image14.png"/><Relationship Id="rId67" Type="http://schemas.openxmlformats.org/officeDocument/2006/relationships/image" Target="../media/image22.png"/><Relationship Id="rId20" Type="http://schemas.openxmlformats.org/officeDocument/2006/relationships/tags" Target="../tags/tag208.xml"/><Relationship Id="rId41" Type="http://schemas.openxmlformats.org/officeDocument/2006/relationships/tags" Target="../tags/tag229.xml"/><Relationship Id="rId54" Type="http://schemas.openxmlformats.org/officeDocument/2006/relationships/tags" Target="../tags/tag242.xml"/><Relationship Id="rId62" Type="http://schemas.openxmlformats.org/officeDocument/2006/relationships/image" Target="../media/image5.png"/><Relationship Id="rId70" Type="http://schemas.openxmlformats.org/officeDocument/2006/relationships/image" Target="../media/image24.png"/><Relationship Id="rId75" Type="http://schemas.openxmlformats.org/officeDocument/2006/relationships/image" Target="../media/image39.png"/><Relationship Id="rId83" Type="http://schemas.openxmlformats.org/officeDocument/2006/relationships/image" Target="../media/image17.png"/><Relationship Id="rId88" Type="http://schemas.openxmlformats.org/officeDocument/2006/relationships/image" Target="../media/image47.png"/><Relationship Id="rId91" Type="http://schemas.openxmlformats.org/officeDocument/2006/relationships/image" Target="../media/image21.png"/><Relationship Id="rId96" Type="http://schemas.openxmlformats.org/officeDocument/2006/relationships/image" Target="../media/image49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49" Type="http://schemas.openxmlformats.org/officeDocument/2006/relationships/tags" Target="../tags/tag237.xml"/><Relationship Id="rId57" Type="http://schemas.openxmlformats.org/officeDocument/2006/relationships/image" Target="../media/image26.png"/><Relationship Id="rId10" Type="http://schemas.openxmlformats.org/officeDocument/2006/relationships/tags" Target="../tags/tag198.xml"/><Relationship Id="rId31" Type="http://schemas.openxmlformats.org/officeDocument/2006/relationships/tags" Target="../tags/tag219.xml"/><Relationship Id="rId44" Type="http://schemas.openxmlformats.org/officeDocument/2006/relationships/tags" Target="../tags/tag232.xml"/><Relationship Id="rId52" Type="http://schemas.openxmlformats.org/officeDocument/2006/relationships/tags" Target="../tags/tag240.xml"/><Relationship Id="rId60" Type="http://schemas.openxmlformats.org/officeDocument/2006/relationships/image" Target="../media/image34.png"/><Relationship Id="rId65" Type="http://schemas.openxmlformats.org/officeDocument/2006/relationships/image" Target="../media/image2.png"/><Relationship Id="rId73" Type="http://schemas.openxmlformats.org/officeDocument/2006/relationships/image" Target="../media/image37.png"/><Relationship Id="rId78" Type="http://schemas.openxmlformats.org/officeDocument/2006/relationships/image" Target="../media/image45.png"/><Relationship Id="rId81" Type="http://schemas.openxmlformats.org/officeDocument/2006/relationships/image" Target="../media/image15.png"/><Relationship Id="rId86" Type="http://schemas.openxmlformats.org/officeDocument/2006/relationships/image" Target="../media/image8.png"/><Relationship Id="rId94" Type="http://schemas.openxmlformats.org/officeDocument/2006/relationships/image" Target="../media/image38.png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69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63" Type="http://schemas.openxmlformats.org/officeDocument/2006/relationships/image" Target="../media/image27.png"/><Relationship Id="rId68" Type="http://schemas.openxmlformats.org/officeDocument/2006/relationships/image" Target="../media/image28.png"/><Relationship Id="rId76" Type="http://schemas.openxmlformats.org/officeDocument/2006/relationships/image" Target="../media/image3.png"/><Relationship Id="rId84" Type="http://schemas.openxmlformats.org/officeDocument/2006/relationships/image" Target="../media/image20.png"/><Relationship Id="rId89" Type="http://schemas.openxmlformats.org/officeDocument/2006/relationships/image" Target="../media/image18.png"/><Relationship Id="rId97" Type="http://schemas.openxmlformats.org/officeDocument/2006/relationships/image" Target="../media/image49.png"/><Relationship Id="rId7" Type="http://schemas.openxmlformats.org/officeDocument/2006/relationships/tags" Target="../tags/tag250.xml"/><Relationship Id="rId71" Type="http://schemas.openxmlformats.org/officeDocument/2006/relationships/image" Target="../media/image12.png"/><Relationship Id="rId92" Type="http://schemas.openxmlformats.org/officeDocument/2006/relationships/image" Target="../media/image9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53" Type="http://schemas.openxmlformats.org/officeDocument/2006/relationships/tags" Target="../tags/tag296.xml"/><Relationship Id="rId58" Type="http://schemas.openxmlformats.org/officeDocument/2006/relationships/image" Target="../media/image10.png"/><Relationship Id="rId66" Type="http://schemas.openxmlformats.org/officeDocument/2006/relationships/image" Target="../media/image4.png"/><Relationship Id="rId74" Type="http://schemas.openxmlformats.org/officeDocument/2006/relationships/image" Target="../media/image23.png"/><Relationship Id="rId79" Type="http://schemas.openxmlformats.org/officeDocument/2006/relationships/image" Target="../media/image46.png"/><Relationship Id="rId87" Type="http://schemas.openxmlformats.org/officeDocument/2006/relationships/image" Target="../media/image16.png"/><Relationship Id="rId5" Type="http://schemas.openxmlformats.org/officeDocument/2006/relationships/tags" Target="../tags/tag248.xml"/><Relationship Id="rId61" Type="http://schemas.openxmlformats.org/officeDocument/2006/relationships/image" Target="../media/image35.png"/><Relationship Id="rId82" Type="http://schemas.openxmlformats.org/officeDocument/2006/relationships/image" Target="../media/image32.png"/><Relationship Id="rId90" Type="http://schemas.openxmlformats.org/officeDocument/2006/relationships/image" Target="../media/image7.png"/><Relationship Id="rId95" Type="http://schemas.openxmlformats.org/officeDocument/2006/relationships/image" Target="../media/image38.png"/><Relationship Id="rId19" Type="http://schemas.openxmlformats.org/officeDocument/2006/relationships/tags" Target="../tags/tag26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56" Type="http://schemas.openxmlformats.org/officeDocument/2006/relationships/tags" Target="../tags/tag299.xml"/><Relationship Id="rId64" Type="http://schemas.openxmlformats.org/officeDocument/2006/relationships/image" Target="../media/image14.png"/><Relationship Id="rId69" Type="http://schemas.openxmlformats.org/officeDocument/2006/relationships/image" Target="../media/image36.png"/><Relationship Id="rId77" Type="http://schemas.openxmlformats.org/officeDocument/2006/relationships/image" Target="../media/image25.png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72" Type="http://schemas.openxmlformats.org/officeDocument/2006/relationships/image" Target="../media/image22.png"/><Relationship Id="rId80" Type="http://schemas.openxmlformats.org/officeDocument/2006/relationships/image" Target="../media/image39.png"/><Relationship Id="rId85" Type="http://schemas.openxmlformats.org/officeDocument/2006/relationships/image" Target="../media/image6.png"/><Relationship Id="rId93" Type="http://schemas.openxmlformats.org/officeDocument/2006/relationships/image" Target="../media/image47.png"/><Relationship Id="rId98" Type="http://schemas.openxmlformats.org/officeDocument/2006/relationships/image" Target="../media/image50.png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tags" Target="../tags/tag289.xml"/><Relationship Id="rId59" Type="http://schemas.openxmlformats.org/officeDocument/2006/relationships/image" Target="../media/image11.png"/><Relationship Id="rId67" Type="http://schemas.openxmlformats.org/officeDocument/2006/relationships/image" Target="../media/image5.png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54" Type="http://schemas.openxmlformats.org/officeDocument/2006/relationships/tags" Target="../tags/tag297.xml"/><Relationship Id="rId62" Type="http://schemas.openxmlformats.org/officeDocument/2006/relationships/image" Target="../media/image26.png"/><Relationship Id="rId70" Type="http://schemas.openxmlformats.org/officeDocument/2006/relationships/image" Target="../media/image2.png"/><Relationship Id="rId75" Type="http://schemas.openxmlformats.org/officeDocument/2006/relationships/image" Target="../media/image24.png"/><Relationship Id="rId83" Type="http://schemas.openxmlformats.org/officeDocument/2006/relationships/image" Target="../media/image45.png"/><Relationship Id="rId88" Type="http://schemas.openxmlformats.org/officeDocument/2006/relationships/image" Target="../media/image17.png"/><Relationship Id="rId91" Type="http://schemas.openxmlformats.org/officeDocument/2006/relationships/image" Target="../media/image8.png"/><Relationship Id="rId96" Type="http://schemas.openxmlformats.org/officeDocument/2006/relationships/image" Target="../media/image48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tags" Target="../tags/tag292.xml"/><Relationship Id="rId57" Type="http://schemas.openxmlformats.org/officeDocument/2006/relationships/slideLayout" Target="../slideLayouts/slideLayout7.xml"/><Relationship Id="rId10" Type="http://schemas.openxmlformats.org/officeDocument/2006/relationships/tags" Target="../tags/tag253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52" Type="http://schemas.openxmlformats.org/officeDocument/2006/relationships/tags" Target="../tags/tag295.xml"/><Relationship Id="rId60" Type="http://schemas.openxmlformats.org/officeDocument/2006/relationships/image" Target="../media/image21.png"/><Relationship Id="rId65" Type="http://schemas.openxmlformats.org/officeDocument/2006/relationships/image" Target="../media/image34.png"/><Relationship Id="rId73" Type="http://schemas.openxmlformats.org/officeDocument/2006/relationships/image" Target="../media/image13.png"/><Relationship Id="rId78" Type="http://schemas.openxmlformats.org/officeDocument/2006/relationships/image" Target="../media/image37.png"/><Relationship Id="rId81" Type="http://schemas.openxmlformats.org/officeDocument/2006/relationships/image" Target="../media/image31.png"/><Relationship Id="rId86" Type="http://schemas.openxmlformats.org/officeDocument/2006/relationships/image" Target="../media/image15.png"/><Relationship Id="rId94" Type="http://schemas.openxmlformats.org/officeDocument/2006/relationships/image" Target="../media/image43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9" Type="http://schemas.openxmlformats.org/officeDocument/2006/relationships/tags" Target="../tags/tag28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image" Target="../media/image35.png"/><Relationship Id="rId21" Type="http://schemas.openxmlformats.org/officeDocument/2006/relationships/tags" Target="../tags/tag320.xml"/><Relationship Id="rId34" Type="http://schemas.openxmlformats.org/officeDocument/2006/relationships/tags" Target="../tags/tag333.xml"/><Relationship Id="rId42" Type="http://schemas.openxmlformats.org/officeDocument/2006/relationships/image" Target="../media/image14.png"/><Relationship Id="rId47" Type="http://schemas.openxmlformats.org/officeDocument/2006/relationships/image" Target="../media/image36.png"/><Relationship Id="rId50" Type="http://schemas.openxmlformats.org/officeDocument/2006/relationships/image" Target="../media/image38.png"/><Relationship Id="rId55" Type="http://schemas.openxmlformats.org/officeDocument/2006/relationships/image" Target="../media/image45.png"/><Relationship Id="rId63" Type="http://schemas.openxmlformats.org/officeDocument/2006/relationships/image" Target="../media/image51.png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tags" Target="../tags/tag328.xml"/><Relationship Id="rId41" Type="http://schemas.openxmlformats.org/officeDocument/2006/relationships/image" Target="../media/image27.png"/><Relationship Id="rId54" Type="http://schemas.openxmlformats.org/officeDocument/2006/relationships/image" Target="../media/image32.png"/><Relationship Id="rId62" Type="http://schemas.openxmlformats.org/officeDocument/2006/relationships/image" Target="../media/image20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26.png"/><Relationship Id="rId45" Type="http://schemas.openxmlformats.org/officeDocument/2006/relationships/image" Target="../media/image5.png"/><Relationship Id="rId53" Type="http://schemas.openxmlformats.org/officeDocument/2006/relationships/image" Target="../media/image31.png"/><Relationship Id="rId58" Type="http://schemas.openxmlformats.org/officeDocument/2006/relationships/image" Target="../media/image13.png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49" Type="http://schemas.openxmlformats.org/officeDocument/2006/relationships/image" Target="../media/image37.png"/><Relationship Id="rId57" Type="http://schemas.openxmlformats.org/officeDocument/2006/relationships/image" Target="../media/image22.png"/><Relationship Id="rId61" Type="http://schemas.openxmlformats.org/officeDocument/2006/relationships/image" Target="../media/image25.png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4" Type="http://schemas.openxmlformats.org/officeDocument/2006/relationships/image" Target="../media/image4.png"/><Relationship Id="rId52" Type="http://schemas.openxmlformats.org/officeDocument/2006/relationships/image" Target="../media/image39.png"/><Relationship Id="rId60" Type="http://schemas.openxmlformats.org/officeDocument/2006/relationships/image" Target="../media/image24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Relationship Id="rId43" Type="http://schemas.openxmlformats.org/officeDocument/2006/relationships/image" Target="../media/image34.png"/><Relationship Id="rId48" Type="http://schemas.openxmlformats.org/officeDocument/2006/relationships/image" Target="../media/image43.png"/><Relationship Id="rId56" Type="http://schemas.openxmlformats.org/officeDocument/2006/relationships/image" Target="../media/image12.png"/><Relationship Id="rId8" Type="http://schemas.openxmlformats.org/officeDocument/2006/relationships/tags" Target="../tags/tag307.xml"/><Relationship Id="rId51" Type="http://schemas.openxmlformats.org/officeDocument/2006/relationships/image" Target="../media/image46.png"/><Relationship Id="rId3" Type="http://schemas.openxmlformats.org/officeDocument/2006/relationships/tags" Target="../tags/tag302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image" Target="../media/image21.png"/><Relationship Id="rId46" Type="http://schemas.openxmlformats.org/officeDocument/2006/relationships/image" Target="../media/image28.png"/><Relationship Id="rId5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A34-15C0-48D3-BB5F-8A5AA6C09F54}" type="slidenum">
              <a:rPr lang="en-US"/>
              <a:pPr/>
              <a:t>1</a:t>
            </a:fld>
            <a:endParaRPr lang="en-US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26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05" y="3239294"/>
            <a:ext cx="8692390" cy="379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9946-6D39-4E52-AD77-412DCF99AB49}" type="slidenum">
              <a:rPr lang="en-US"/>
              <a:pPr/>
              <a:t>10</a:t>
            </a:fld>
            <a:endParaRPr lang="en-US"/>
          </a:p>
        </p:txBody>
      </p:sp>
      <p:pic>
        <p:nvPicPr>
          <p:cNvPr id="5744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4468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4469" name="Picture 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470" name="Picture 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471" name="Picture 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472" name="Picture 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4473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4474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4475" name="Picture 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476" name="Picture 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477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478" name="Picture 1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479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448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481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2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3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4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5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6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448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488" name="Line 24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89" name="Line 25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90" name="Line 26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49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492" name="Line 28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93" name="Line 29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494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95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496" name="Line 32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497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98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99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0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195763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1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2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3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4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5" name="Picture 41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6" name="Picture 42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7" name="Picture 43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8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09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10" name="Picture 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511" name="Line 47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512" name="Picture 4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13" name="Picture 4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14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515" name="Line 51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516" name="Picture 52" descr="txp_fig"/>
          <p:cNvPicPr preferRelativeResize="0"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517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518" name="Oval 54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9" name="Rectangle 55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20" name="Line 56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521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78388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522" name="Line 58"/>
          <p:cNvSpPr>
            <a:spLocks noChangeShapeType="1"/>
          </p:cNvSpPr>
          <p:nvPr/>
        </p:nvSpPr>
        <p:spPr bwMode="auto">
          <a:xfrm>
            <a:off x="1676400" y="457200"/>
            <a:ext cx="1316038" cy="2687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23" name="Line 59"/>
          <p:cNvSpPr>
            <a:spLocks noChangeShapeType="1"/>
          </p:cNvSpPr>
          <p:nvPr/>
        </p:nvSpPr>
        <p:spPr bwMode="auto">
          <a:xfrm flipH="1">
            <a:off x="1790700" y="457200"/>
            <a:ext cx="34290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24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25" name="Rectangle 6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D43C-CECC-4276-9CC8-0117186EC10E}" type="slidenum">
              <a:rPr lang="en-US"/>
              <a:pPr/>
              <a:t>11</a:t>
            </a:fld>
            <a:endParaRPr lang="en-US"/>
          </a:p>
        </p:txBody>
      </p:sp>
      <p:pic>
        <p:nvPicPr>
          <p:cNvPr id="5754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4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5492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5493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494" name="Picture 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495" name="Picture 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496" name="Picture 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5497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5498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5499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500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501" name="Picture 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502" name="Picture 1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503" name="Picture 1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55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05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06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07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08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09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10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11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551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13" name="Line 25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14" name="Line 26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15" name="Line 27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51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78388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1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18" name="Line 30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19" name="Line 31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52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21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22" name="Line 34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23" name="Line 35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52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2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26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27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195763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2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2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0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1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2" name="Picture 4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3" name="Picture 45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4" name="Picture 46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5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6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37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38" name="Line 50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539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40" name="Picture 5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41" name="Picture 5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42" name="Line 54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543" name="Picture 55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44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45" name="Rectangle 57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5546" name="Picture 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51" name="Picture 6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812800"/>
            <a:ext cx="2152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552" name="Line 64"/>
          <p:cNvSpPr>
            <a:spLocks noChangeShapeType="1"/>
          </p:cNvSpPr>
          <p:nvPr/>
        </p:nvSpPr>
        <p:spPr bwMode="auto">
          <a:xfrm flipH="1">
            <a:off x="3733800" y="9525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53" name="Rectangle 65"/>
          <p:cNvSpPr>
            <a:spLocks noChangeArrowheads="1"/>
          </p:cNvSpPr>
          <p:nvPr/>
        </p:nvSpPr>
        <p:spPr bwMode="auto">
          <a:xfrm>
            <a:off x="5257800" y="685800"/>
            <a:ext cx="22860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54" name="Line 66"/>
          <p:cNvSpPr>
            <a:spLocks noChangeShapeType="1"/>
          </p:cNvSpPr>
          <p:nvPr/>
        </p:nvSpPr>
        <p:spPr bwMode="auto">
          <a:xfrm flipH="1">
            <a:off x="838200" y="1524000"/>
            <a:ext cx="19812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56" name="Rectangle 6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57" name="Rectangle 6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14600" y="533400"/>
            <a:ext cx="2457450" cy="1006475"/>
            <a:chOff x="2514600" y="533400"/>
            <a:chExt cx="2457450" cy="1006475"/>
          </a:xfrm>
        </p:grpSpPr>
        <p:sp>
          <p:nvSpPr>
            <p:cNvPr id="575548" name="AutoShape 60"/>
            <p:cNvSpPr>
              <a:spLocks/>
            </p:cNvSpPr>
            <p:nvPr/>
          </p:nvSpPr>
          <p:spPr bwMode="auto">
            <a:xfrm rot="16200000">
              <a:off x="3554413" y="-228600"/>
              <a:ext cx="228600" cy="1752600"/>
            </a:xfrm>
            <a:prstGeom prst="leftBrace">
              <a:avLst>
                <a:gd name="adj1" fmla="val 6388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5549" name="Picture 6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123950"/>
              <a:ext cx="2457450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6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388" y="782638"/>
              <a:ext cx="13176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5555" name="Line 67"/>
          <p:cNvSpPr>
            <a:spLocks noChangeShapeType="1"/>
          </p:cNvSpPr>
          <p:nvPr/>
        </p:nvSpPr>
        <p:spPr bwMode="auto">
          <a:xfrm flipH="1">
            <a:off x="1524000" y="1524000"/>
            <a:ext cx="266700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7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7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52" grpId="0" animBg="1"/>
      <p:bldP spid="575553" grpId="0" animBg="1"/>
      <p:bldP spid="575554" grpId="0" animBg="1"/>
      <p:bldP spid="5755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5B56-621B-436F-A27A-8FCB6E358145}" type="slidenum">
              <a:rPr lang="en-US"/>
              <a:pPr/>
              <a:t>12</a:t>
            </a:fld>
            <a:endParaRPr lang="en-US"/>
          </a:p>
        </p:txBody>
      </p:sp>
      <p:pic>
        <p:nvPicPr>
          <p:cNvPr id="5765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6516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6517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18" name="Picture 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19" name="Picture 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20" name="Picture 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6521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6522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6523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24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25" name="Picture 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26" name="Picture 1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27" name="Picture 1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6528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29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0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1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2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3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4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5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3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37" name="Line 25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38" name="Line 26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39" name="Line 27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41" name="Line 29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42" name="Line 30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43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44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45" name="Line 33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46" name="Line 34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47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48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49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0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1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2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3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4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5" name="Picture 43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6" name="Picture 4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7" name="Picture 45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8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59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60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61" name="Line 49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62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63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64" name="Picture 5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65" name="Line 53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66" name="Picture 54" descr="txp_fig"/>
          <p:cNvPicPr preferRelativeResize="0"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67" name="Picture 5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68" name="Rectangle 56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69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70" name="AutoShape 58"/>
          <p:cNvSpPr>
            <a:spLocks/>
          </p:cNvSpPr>
          <p:nvPr/>
        </p:nvSpPr>
        <p:spPr bwMode="auto">
          <a:xfrm rot="-5400000">
            <a:off x="3554413" y="-2286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71" name="Picture 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23950"/>
            <a:ext cx="2457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72" name="Picture 6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8263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73" name="Picture 6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812800"/>
            <a:ext cx="2152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74" name="Line 62"/>
          <p:cNvSpPr>
            <a:spLocks noChangeShapeType="1"/>
          </p:cNvSpPr>
          <p:nvPr/>
        </p:nvSpPr>
        <p:spPr bwMode="auto">
          <a:xfrm flipH="1">
            <a:off x="3733800" y="9525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75" name="Rectangle 63"/>
          <p:cNvSpPr>
            <a:spLocks noChangeArrowheads="1"/>
          </p:cNvSpPr>
          <p:nvPr/>
        </p:nvSpPr>
        <p:spPr bwMode="auto">
          <a:xfrm>
            <a:off x="5257800" y="685800"/>
            <a:ext cx="22860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76" name="Picture 6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77" name="Line 65"/>
          <p:cNvSpPr>
            <a:spLocks noChangeShapeType="1"/>
          </p:cNvSpPr>
          <p:nvPr/>
        </p:nvSpPr>
        <p:spPr bwMode="auto">
          <a:xfrm flipH="1">
            <a:off x="838200" y="1524000"/>
            <a:ext cx="19812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78" name="Line 66"/>
          <p:cNvSpPr>
            <a:spLocks noChangeShapeType="1"/>
          </p:cNvSpPr>
          <p:nvPr/>
        </p:nvSpPr>
        <p:spPr bwMode="auto">
          <a:xfrm flipH="1">
            <a:off x="1524000" y="1524000"/>
            <a:ext cx="266700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79" name="Rectangle 6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80" name="Rectangle 6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402D-6B5E-4E3C-A749-DCAFAD2C42A9}" type="slidenum">
              <a:rPr lang="en-US"/>
              <a:pPr/>
              <a:t>13</a:t>
            </a:fld>
            <a:endParaRPr lang="en-US"/>
          </a:p>
        </p:txBody>
      </p:sp>
      <p:pic>
        <p:nvPicPr>
          <p:cNvPr id="5775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7540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7541" name="Picture 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542" name="Picture 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543" name="Picture 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544" name="Picture 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7545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7546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7547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548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549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550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551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755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53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4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5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6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7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8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9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756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61" name="Line 25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2" name="Line 26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3" name="Line 27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6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65" name="Line 29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6" name="Line 30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67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68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69" name="Line 33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70" name="Line 34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71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3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4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5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7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8" name="Picture 42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9" name="Picture 43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80" name="Picture 4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81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82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83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84" name="Line 4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85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86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87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88" name="Line 52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89" name="Picture 53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90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91" name="Rectangle 55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7592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94" name="Picture 5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95" name="Picture 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96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97" name="Rectangle 6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0963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35E4-D9D7-4D5F-96FA-E733D0E72A56}" type="slidenum">
              <a:rPr lang="en-US"/>
              <a:pPr/>
              <a:t>14</a:t>
            </a:fld>
            <a:endParaRPr lang="en-US"/>
          </a:p>
        </p:txBody>
      </p:sp>
      <p:pic>
        <p:nvPicPr>
          <p:cNvPr id="578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8564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8565" name="Picture 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66" name="Picture 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67" name="Picture 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68" name="Picture 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8569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8570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8571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72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73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74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75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857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77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78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79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80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81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82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83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8584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85" name="Line 25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86" name="Line 26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87" name="Line 27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8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89" name="Line 29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90" name="Line 30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91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92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93" name="Line 33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94" name="Line 34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95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9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97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9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9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2" name="Picture 42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3" name="Picture 43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4" name="Picture 4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5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6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7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608" name="Line 4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609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10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11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612" name="Line 52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613" name="Picture 53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14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615" name="Rectangle 55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8616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17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0963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18" name="Picture 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19" name="Picture 5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620" name="Line 60"/>
          <p:cNvSpPr>
            <a:spLocks noChangeShapeType="1"/>
          </p:cNvSpPr>
          <p:nvPr/>
        </p:nvSpPr>
        <p:spPr bwMode="auto">
          <a:xfrm flipH="1">
            <a:off x="4660900" y="547688"/>
            <a:ext cx="1143000" cy="3609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621" name="Rectangle 6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622" name="Rectangle 6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6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B56-372C-4F83-9D26-3F343EF2AA82}" type="slidenum">
              <a:rPr lang="en-US"/>
              <a:pPr/>
              <a:t>15</a:t>
            </a:fld>
            <a:endParaRPr lang="en-US"/>
          </a:p>
        </p:txBody>
      </p:sp>
      <p:pic>
        <p:nvPicPr>
          <p:cNvPr id="579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9588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9589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590" name="Picture 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591" name="Picture 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592" name="Picture 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9593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9594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9595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596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597" name="Picture 1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598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599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960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01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2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3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4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5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6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7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9608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09" name="Line 25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10" name="Line 26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11" name="Line 27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1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13" name="Line 29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14" name="Line 30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1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1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17" name="Line 33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18" name="Line 34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1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1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2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3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4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5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6" name="Picture 42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7" name="Picture 43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8" name="Picture 4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29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30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31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32" name="Line 4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33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34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35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36" name="Line 52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37" name="Picture 53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38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39" name="Rectangle 55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9640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41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42" name="Picture 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43" name="Line 59"/>
          <p:cNvSpPr>
            <a:spLocks noChangeShapeType="1"/>
          </p:cNvSpPr>
          <p:nvPr/>
        </p:nvSpPr>
        <p:spPr bwMode="auto">
          <a:xfrm flipV="1">
            <a:off x="7467600" y="381000"/>
            <a:ext cx="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44" name="Picture 6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45" name="Picture 6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46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47" name="Rectangle 6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7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A3C-3506-4121-83E4-E1C5594AAB6C}" type="slidenum">
              <a:rPr lang="en-US"/>
              <a:pPr/>
              <a:t>16</a:t>
            </a:fld>
            <a:endParaRPr lang="en-US"/>
          </a:p>
        </p:txBody>
      </p:sp>
      <p:pic>
        <p:nvPicPr>
          <p:cNvPr id="580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0612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0613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14" name="Picture 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15" name="Picture 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16" name="Picture 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0617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0618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0619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20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21" name="Picture 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22" name="Picture 1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23" name="Picture 1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062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25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26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27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28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29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30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31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3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33" name="Line 25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4" name="Line 26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5" name="Line 27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3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37" name="Line 29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8" name="Line 30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3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4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41" name="Line 33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42" name="Line 34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4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4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4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46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47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4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4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0" name="Picture 42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1" name="Picture 43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2" name="Picture 4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3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4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5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56" name="Line 4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57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8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59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60" name="Line 52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61" name="Picture 53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2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63" name="Rectangle 55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64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5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6" name="Picture 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8" name="Picture 6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9" name="Picture 6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70" name="Line 62"/>
          <p:cNvSpPr>
            <a:spLocks noChangeShapeType="1"/>
          </p:cNvSpPr>
          <p:nvPr/>
        </p:nvSpPr>
        <p:spPr bwMode="auto">
          <a:xfrm flipH="1">
            <a:off x="4679950" y="401638"/>
            <a:ext cx="2667000" cy="386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71" name="Picture 6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">
            <a:off x="6759575" y="1143000"/>
            <a:ext cx="1746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72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73" name="Rectangle 6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3967-5429-4BE2-BDCD-A9AE6B93A3B5}" type="slidenum">
              <a:rPr lang="en-US"/>
              <a:pPr/>
              <a:t>17</a:t>
            </a:fld>
            <a:endParaRPr lang="en-US"/>
          </a:p>
        </p:txBody>
      </p:sp>
      <p:pic>
        <p:nvPicPr>
          <p:cNvPr id="5816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3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1636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1637" name="Picture 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638" name="Picture 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639" name="Picture 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640" name="Picture 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1641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1642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1643" name="Picture 1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644" name="Picture 1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645" name="Picture 1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646" name="Picture 1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1647" name="Picture 1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164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990600"/>
            <a:ext cx="2474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50" name="Oval 18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51" name="Rectangle 19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52" name="Oval 20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53" name="Rectangle 21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54" name="Oval 22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55" name="Rectangle 23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56" name="Oval 24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57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58" name="Line 26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59" name="Line 27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0" name="Line 28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6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62" name="Line 30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3" name="Line 31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64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6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66" name="Line 34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7" name="Line 35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6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69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0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1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2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3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4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5" name="Picture 43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6" name="Picture 44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7" name="Picture 45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8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79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80" name="Picture 4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81" name="Line 49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82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83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84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85" name="Line 53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86" name="Picture 54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87" name="Picture 5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88" name="Picture 5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89" name="Rectangle 57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90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1" name="Picture 5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2" name="Picture 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5240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4" name="Picture 6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95" name="Line 63"/>
          <p:cNvSpPr>
            <a:spLocks noChangeShapeType="1"/>
          </p:cNvSpPr>
          <p:nvPr/>
        </p:nvSpPr>
        <p:spPr bwMode="auto">
          <a:xfrm flipH="1" flipV="1">
            <a:off x="2743200" y="528638"/>
            <a:ext cx="381000" cy="50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96" name="Line 64"/>
          <p:cNvSpPr>
            <a:spLocks noChangeShapeType="1"/>
          </p:cNvSpPr>
          <p:nvPr/>
        </p:nvSpPr>
        <p:spPr bwMode="auto">
          <a:xfrm flipH="1" flipV="1">
            <a:off x="4724400" y="5334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97" name="Line 65"/>
          <p:cNvSpPr>
            <a:spLocks noChangeShapeType="1"/>
          </p:cNvSpPr>
          <p:nvPr/>
        </p:nvSpPr>
        <p:spPr bwMode="auto">
          <a:xfrm flipV="1">
            <a:off x="5562600" y="533400"/>
            <a:ext cx="12954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98" name="Picture 6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9" name="Picture 6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700" name="Rectangle 6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701" name="Rectangle 6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95" grpId="0" animBg="1"/>
      <p:bldP spid="581696" grpId="0" animBg="1"/>
      <p:bldP spid="5816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12D4-FD78-4627-A9AB-3F1C3DBCA658}" type="slidenum">
              <a:rPr lang="en-US"/>
              <a:pPr/>
              <a:t>18</a:t>
            </a:fld>
            <a:endParaRPr lang="en-US"/>
          </a:p>
        </p:txBody>
      </p:sp>
      <p:pic>
        <p:nvPicPr>
          <p:cNvPr id="5826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2660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2661" name="Picture 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662" name="Picture 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663" name="Picture 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664" name="Picture 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2665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2666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2667" name="Picture 1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668" name="Picture 1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669" name="Picture 1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670" name="Picture 1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2671" name="Picture 1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267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990600"/>
            <a:ext cx="2474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74" name="Oval 18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5" name="Rectangle 19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6" name="Oval 20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7" name="Rectangle 21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8" name="Oval 22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9" name="Rectangle 23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0" name="Oval 24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68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82" name="Line 26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83" name="Line 27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84" name="Line 28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68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86" name="Line 30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87" name="Line 31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68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89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90" name="Line 34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91" name="Line 35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69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5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6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7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8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99" name="Picture 43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00" name="Picture 44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01" name="Picture 45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02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03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04" name="Picture 4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705" name="Line 49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706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07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08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709" name="Line 53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710" name="Picture 54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1" name="Picture 5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2" name="Picture 5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713" name="Rectangle 57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714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5" name="Picture 5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6" name="Picture 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5240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8" name="Picture 6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719" name="Line 63"/>
          <p:cNvSpPr>
            <a:spLocks noChangeShapeType="1"/>
          </p:cNvSpPr>
          <p:nvPr/>
        </p:nvSpPr>
        <p:spPr bwMode="auto">
          <a:xfrm flipH="1" flipV="1">
            <a:off x="2743200" y="528638"/>
            <a:ext cx="381000" cy="50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20" name="Line 64"/>
          <p:cNvSpPr>
            <a:spLocks noChangeShapeType="1"/>
          </p:cNvSpPr>
          <p:nvPr/>
        </p:nvSpPr>
        <p:spPr bwMode="auto">
          <a:xfrm flipH="1" flipV="1">
            <a:off x="4724400" y="5334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21" name="Line 65"/>
          <p:cNvSpPr>
            <a:spLocks noChangeShapeType="1"/>
          </p:cNvSpPr>
          <p:nvPr/>
        </p:nvSpPr>
        <p:spPr bwMode="auto">
          <a:xfrm flipV="1">
            <a:off x="5562600" y="533400"/>
            <a:ext cx="12954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722" name="Picture 6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3" name="Picture 6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2724" name="Group 68"/>
          <p:cNvGrpSpPr>
            <a:grpSpLocks/>
          </p:cNvGrpSpPr>
          <p:nvPr/>
        </p:nvGrpSpPr>
        <p:grpSpPr bwMode="auto">
          <a:xfrm>
            <a:off x="7708900" y="120650"/>
            <a:ext cx="1400175" cy="412750"/>
            <a:chOff x="4856" y="76"/>
            <a:chExt cx="882" cy="260"/>
          </a:xfrm>
        </p:grpSpPr>
        <p:pic>
          <p:nvPicPr>
            <p:cNvPr id="582725" name="Picture 6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194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26" name="Picture 7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76"/>
              <a:ext cx="16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727" name="Picture 7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94"/>
              <a:ext cx="36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2728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29" name="Rectangle 7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A76-9DF9-4095-81AA-D8CE9547663C}" type="slidenum">
              <a:rPr lang="en-US"/>
              <a:pPr/>
              <a:t>19</a:t>
            </a:fld>
            <a:endParaRPr lang="en-US"/>
          </a:p>
        </p:txBody>
      </p:sp>
      <p:pic>
        <p:nvPicPr>
          <p:cNvPr id="58368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8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3684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3685" name="Picture 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86" name="Picture 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87" name="Picture 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88" name="Picture 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689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3690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691" name="Picture 1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92" name="Picture 1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93" name="Picture 1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94" name="Picture 1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695" name="Picture 1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369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97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8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9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0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1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2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3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4" name="Rectangle 24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0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6" name="Line 26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7" name="Line 27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8" name="Line 28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0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0" name="Line 30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1" name="Line 31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12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4" name="Line 34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5" name="Line 35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1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7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93725"/>
            <a:ext cx="4781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2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3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4" name="Picture 4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5" name="Picture 45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6" name="Picture 46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7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8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9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0" name="Line 50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31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2" name="Picture 5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3" name="Picture 5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4" name="Line 54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35" name="Picture 55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6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7" name="Picture 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8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4605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9" name="Picture 5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0" name="Picture 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65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1" name="Picture 6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398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2" name="Picture 6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3" name="Picture 6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4" name="Line 64"/>
          <p:cNvSpPr>
            <a:spLocks noChangeShapeType="1"/>
          </p:cNvSpPr>
          <p:nvPr/>
        </p:nvSpPr>
        <p:spPr bwMode="auto">
          <a:xfrm>
            <a:off x="4660900" y="347345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5" name="Line 65"/>
          <p:cNvSpPr>
            <a:spLocks noChangeShapeType="1"/>
          </p:cNvSpPr>
          <p:nvPr/>
        </p:nvSpPr>
        <p:spPr bwMode="auto">
          <a:xfrm>
            <a:off x="4660900" y="3902075"/>
            <a:ext cx="0" cy="209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6" name="Line 66"/>
          <p:cNvSpPr>
            <a:spLocks noChangeShapeType="1"/>
          </p:cNvSpPr>
          <p:nvPr/>
        </p:nvSpPr>
        <p:spPr bwMode="auto">
          <a:xfrm>
            <a:off x="4660900" y="4133850"/>
            <a:ext cx="0" cy="136525"/>
          </a:xfrm>
          <a:prstGeom prst="line">
            <a:avLst/>
          </a:prstGeom>
          <a:noFill/>
          <a:ln w="28575">
            <a:solidFill>
              <a:srgbClr val="00F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7" name="Line 67"/>
          <p:cNvSpPr>
            <a:spLocks noChangeShapeType="1"/>
          </p:cNvSpPr>
          <p:nvPr/>
        </p:nvSpPr>
        <p:spPr bwMode="auto">
          <a:xfrm>
            <a:off x="2420938" y="538163"/>
            <a:ext cx="457200" cy="1285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8" name="Line 68"/>
          <p:cNvSpPr>
            <a:spLocks noChangeShapeType="1"/>
          </p:cNvSpPr>
          <p:nvPr/>
        </p:nvSpPr>
        <p:spPr bwMode="auto">
          <a:xfrm>
            <a:off x="4478338" y="533400"/>
            <a:ext cx="457200" cy="1285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50" name="Picture 7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3738"/>
            <a:ext cx="130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1" name="Picture 71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2" name="Picture 7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708900" y="122064"/>
            <a:ext cx="1400175" cy="417512"/>
            <a:chOff x="7708900" y="109538"/>
            <a:chExt cx="1400175" cy="417512"/>
          </a:xfrm>
        </p:grpSpPr>
        <p:pic>
          <p:nvPicPr>
            <p:cNvPr id="583753" name="Picture 7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900" y="296863"/>
              <a:ext cx="7493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54" name="Picture 7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301625"/>
              <a:ext cx="574675" cy="22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55" name="Picture 7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900" y="109538"/>
              <a:ext cx="261938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3757" name="Line 77"/>
          <p:cNvSpPr>
            <a:spLocks noChangeShapeType="1"/>
          </p:cNvSpPr>
          <p:nvPr/>
        </p:nvSpPr>
        <p:spPr bwMode="auto">
          <a:xfrm>
            <a:off x="6791325" y="533400"/>
            <a:ext cx="457200" cy="1285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58" name="Picture 78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5245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59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0" name="Rectangle 8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4" grpId="0" animBg="1"/>
      <p:bldP spid="583745" grpId="0" animBg="1"/>
      <p:bldP spid="583746" grpId="0" animBg="1"/>
      <p:bldP spid="583747" grpId="0" animBg="1"/>
      <p:bldP spid="583748" grpId="0" animBg="1"/>
      <p:bldP spid="5837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A34-15C0-48D3-BB5F-8A5AA6C09F54}" type="slidenum">
              <a:rPr lang="en-US"/>
              <a:pPr/>
              <a:t>2</a:t>
            </a:fld>
            <a:endParaRPr lang="en-US"/>
          </a:p>
        </p:txBody>
      </p:sp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Schroeder-Bernstein Theorem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26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7708900" y="122064"/>
            <a:ext cx="1400175" cy="417512"/>
            <a:chOff x="7708900" y="109538"/>
            <a:chExt cx="1400175" cy="417512"/>
          </a:xfrm>
        </p:grpSpPr>
        <p:pic>
          <p:nvPicPr>
            <p:cNvPr id="87" name="Picture 7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900" y="296863"/>
              <a:ext cx="7493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7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301625"/>
              <a:ext cx="574675" cy="22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7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900" y="109538"/>
              <a:ext cx="261938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4745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3725"/>
            <a:ext cx="4781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1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2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" name="Group 76"/>
          <p:cNvGrpSpPr>
            <a:grpSpLocks/>
          </p:cNvGrpSpPr>
          <p:nvPr/>
        </p:nvGrpSpPr>
        <p:grpSpPr bwMode="auto">
          <a:xfrm>
            <a:off x="6791325" y="533400"/>
            <a:ext cx="890588" cy="128588"/>
            <a:chOff x="4261" y="336"/>
            <a:chExt cx="561" cy="81"/>
          </a:xfrm>
        </p:grpSpPr>
        <p:sp>
          <p:nvSpPr>
            <p:cNvPr id="92" name="Line 77"/>
            <p:cNvSpPr>
              <a:spLocks noChangeShapeType="1"/>
            </p:cNvSpPr>
            <p:nvPr/>
          </p:nvSpPr>
          <p:spPr bwMode="auto">
            <a:xfrm>
              <a:off x="4261" y="336"/>
              <a:ext cx="288" cy="8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" name="Picture 7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48"/>
              <a:ext cx="26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6EA2-A68C-4EBF-8CA3-BABFBC1506C7}" type="slidenum">
              <a:rPr lang="en-US"/>
              <a:pPr/>
              <a:t>20</a:t>
            </a:fld>
            <a:endParaRPr lang="en-US"/>
          </a:p>
        </p:txBody>
      </p:sp>
      <p:pic>
        <p:nvPicPr>
          <p:cNvPr id="58470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0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4708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4709" name="Picture 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710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711" name="Picture 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712" name="Picture 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4713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4714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4715" name="Picture 1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716" name="Picture 1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717" name="Picture 1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718" name="Picture 1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4719" name="Picture 1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472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21" name="Oval 17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2" name="Rectangle 18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3" name="Oval 19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4" name="Rectangle 20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5" name="Oval 21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6" name="Rectangle 22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7" name="Oval 23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8" name="Rectangle 24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472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30" name="Line 26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1" name="Line 27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2" name="Line 28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33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34" name="Line 30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5" name="Line 31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36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37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38" name="Line 34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9" name="Line 35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40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130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4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6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7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8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49" name="Picture 45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50" name="Picture 46" descr="txp_fig"/>
          <p:cNvPicPr preferRelativeResize="0"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51" name="Picture 47" descr="txp_fig"/>
          <p:cNvPicPr preferRelativeResize="0"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52" name="Picture 4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53" name="Picture 4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54" name="Picture 5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55" name="Line 51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56" name="Picture 5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57" name="Picture 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58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59" name="Line 55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60" name="Picture 56" descr="txp_fig"/>
          <p:cNvPicPr preferRelativeResize="0"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3" name="Picture 5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4" name="Picture 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65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5" name="Picture 6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398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6" name="Picture 6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7" name="Picture 6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8" name="Picture 6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4605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70" name="Line 66"/>
          <p:cNvSpPr>
            <a:spLocks noChangeShapeType="1"/>
          </p:cNvSpPr>
          <p:nvPr/>
        </p:nvSpPr>
        <p:spPr bwMode="auto">
          <a:xfrm>
            <a:off x="4660900" y="347345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71" name="Line 67"/>
          <p:cNvSpPr>
            <a:spLocks noChangeShapeType="1"/>
          </p:cNvSpPr>
          <p:nvPr/>
        </p:nvSpPr>
        <p:spPr bwMode="auto">
          <a:xfrm>
            <a:off x="4660900" y="3902075"/>
            <a:ext cx="0" cy="209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72" name="Line 68"/>
          <p:cNvSpPr>
            <a:spLocks noChangeShapeType="1"/>
          </p:cNvSpPr>
          <p:nvPr/>
        </p:nvSpPr>
        <p:spPr bwMode="auto">
          <a:xfrm>
            <a:off x="4660900" y="4133850"/>
            <a:ext cx="0" cy="1365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73" name="Line 69"/>
          <p:cNvSpPr>
            <a:spLocks noChangeShapeType="1"/>
          </p:cNvSpPr>
          <p:nvPr/>
        </p:nvSpPr>
        <p:spPr bwMode="auto">
          <a:xfrm>
            <a:off x="2413000" y="533400"/>
            <a:ext cx="457200" cy="1285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74" name="Line 70"/>
          <p:cNvSpPr>
            <a:spLocks noChangeShapeType="1"/>
          </p:cNvSpPr>
          <p:nvPr/>
        </p:nvSpPr>
        <p:spPr bwMode="auto">
          <a:xfrm>
            <a:off x="4478338" y="533400"/>
            <a:ext cx="457200" cy="1285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76" name="Picture 72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7" name="Picture 73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4782" name="Group 78"/>
          <p:cNvGrpSpPr>
            <a:grpSpLocks/>
          </p:cNvGrpSpPr>
          <p:nvPr/>
        </p:nvGrpSpPr>
        <p:grpSpPr bwMode="auto">
          <a:xfrm>
            <a:off x="7710488" y="620713"/>
            <a:ext cx="1397000" cy="431800"/>
            <a:chOff x="4857" y="391"/>
            <a:chExt cx="880" cy="272"/>
          </a:xfrm>
        </p:grpSpPr>
        <p:pic>
          <p:nvPicPr>
            <p:cNvPr id="584783" name="Picture 7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" y="522"/>
              <a:ext cx="27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784" name="Picture 8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522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785" name="Picture 8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391"/>
              <a:ext cx="88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4786" name="Rectangle 8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87" name="Rectangle 8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2518-C126-4A72-AC1B-4DB1735351A6}" type="slidenum">
              <a:rPr lang="en-US"/>
              <a:pPr/>
              <a:t>21</a:t>
            </a:fld>
            <a:endParaRPr lang="en-US"/>
          </a:p>
        </p:txBody>
      </p:sp>
      <p:pic>
        <p:nvPicPr>
          <p:cNvPr id="5877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7779" name="Group 3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7780" name="Picture 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781" name="Picture 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782" name="Picture 6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783" name="Picture 7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7784" name="Group 8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7785" name="Line 9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7786" name="Picture 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787" name="Picture 1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788" name="Picture 1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789" name="Picture 1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790" name="Picture 1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779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795" name="Line 19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6" name="Oval 20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97" name="Rectangle 21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98" name="Oval 22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99" name="Rectangle 23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00" name="Oval 24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01" name="Rectangle 25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02" name="Oval 26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03" name="Rectangle 27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780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805" name="Line 29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06" name="Line 30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07" name="Line 31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80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809" name="Line 33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10" name="Line 34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81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12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813" name="Line 37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14" name="Line 38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81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16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130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17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18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1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0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493963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1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3725"/>
            <a:ext cx="4781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4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5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6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7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65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8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398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9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0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1" name="Picture 5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4605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3" name="Picture 5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752600"/>
            <a:ext cx="3413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4" name="Picture 5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9155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5" name="Picture 5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764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437" y="1200846"/>
            <a:ext cx="1775207" cy="39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7836" name="Picture 6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0955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7" name="Picture 6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09232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8" name="Picture 6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057400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39" name="Picture 6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40" name="Picture 6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7841" name="Group 65"/>
          <p:cNvGrpSpPr>
            <a:grpSpLocks/>
          </p:cNvGrpSpPr>
          <p:nvPr/>
        </p:nvGrpSpPr>
        <p:grpSpPr bwMode="auto">
          <a:xfrm>
            <a:off x="7708900" y="120650"/>
            <a:ext cx="1400175" cy="412750"/>
            <a:chOff x="4856" y="76"/>
            <a:chExt cx="882" cy="260"/>
          </a:xfrm>
        </p:grpSpPr>
        <p:pic>
          <p:nvPicPr>
            <p:cNvPr id="587842" name="Picture 6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194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43" name="Picture 6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94"/>
              <a:ext cx="36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44" name="Picture 6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76"/>
              <a:ext cx="16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7851" name="Group 75"/>
          <p:cNvGrpSpPr>
            <a:grpSpLocks/>
          </p:cNvGrpSpPr>
          <p:nvPr/>
        </p:nvGrpSpPr>
        <p:grpSpPr bwMode="auto">
          <a:xfrm>
            <a:off x="7710488" y="620713"/>
            <a:ext cx="1397000" cy="434975"/>
            <a:chOff x="4857" y="397"/>
            <a:chExt cx="880" cy="274"/>
          </a:xfrm>
        </p:grpSpPr>
        <p:pic>
          <p:nvPicPr>
            <p:cNvPr id="587852" name="Picture 7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" y="530"/>
              <a:ext cx="27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53" name="Picture 7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530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54" name="Picture 7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397"/>
              <a:ext cx="88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7855" name="Line 79"/>
          <p:cNvSpPr>
            <a:spLocks noChangeShapeType="1"/>
          </p:cNvSpPr>
          <p:nvPr/>
        </p:nvSpPr>
        <p:spPr bwMode="auto">
          <a:xfrm>
            <a:off x="1790700" y="2403475"/>
            <a:ext cx="4278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7856" name="Group 80"/>
          <p:cNvGrpSpPr>
            <a:grpSpLocks/>
          </p:cNvGrpSpPr>
          <p:nvPr/>
        </p:nvGrpSpPr>
        <p:grpSpPr bwMode="auto">
          <a:xfrm>
            <a:off x="6584950" y="1752600"/>
            <a:ext cx="2482850" cy="512763"/>
            <a:chOff x="4100" y="1104"/>
            <a:chExt cx="1564" cy="323"/>
          </a:xfrm>
        </p:grpSpPr>
        <p:pic>
          <p:nvPicPr>
            <p:cNvPr id="587857" name="Picture 8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" y="1104"/>
              <a:ext cx="156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58" name="Picture 8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1253"/>
              <a:ext cx="99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7859" name="Rectangle 8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60" name="Rectangle 8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61" name="Rectangle 85"/>
          <p:cNvSpPr>
            <a:spLocks noChangeArrowheads="1"/>
          </p:cNvSpPr>
          <p:nvPr/>
        </p:nvSpPr>
        <p:spPr bwMode="auto">
          <a:xfrm>
            <a:off x="1752600" y="1644650"/>
            <a:ext cx="4360863" cy="1196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7822" name="Picture 4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41575"/>
            <a:ext cx="982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3" name="Picture 4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438400"/>
            <a:ext cx="1795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849" name="Line 73"/>
          <p:cNvSpPr>
            <a:spLocks noChangeShapeType="1"/>
          </p:cNvSpPr>
          <p:nvPr/>
        </p:nvSpPr>
        <p:spPr bwMode="auto">
          <a:xfrm flipH="1" flipV="1">
            <a:off x="609601" y="1463039"/>
            <a:ext cx="1884362" cy="97840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7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7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58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55" grpId="0" animBg="1"/>
      <p:bldP spid="587855" grpId="1" animBg="1"/>
      <p:bldP spid="587861" grpId="0" animBg="1"/>
      <p:bldP spid="587861" grpId="1" animBg="1"/>
      <p:bldP spid="5878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437" y="1200846"/>
            <a:ext cx="1775207" cy="39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3195-2778-4F34-9739-3C097D29141D}" type="slidenum">
              <a:rPr lang="en-US"/>
              <a:pPr/>
              <a:t>22</a:t>
            </a:fld>
            <a:endParaRPr lang="en-US"/>
          </a:p>
        </p:txBody>
      </p:sp>
      <p:pic>
        <p:nvPicPr>
          <p:cNvPr id="58880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8803" name="Group 3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8804" name="Picture 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05" name="Picture 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06" name="Picture 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07" name="Picture 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8808" name="Group 8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8809" name="Line 9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8810" name="Picture 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11" name="Picture 1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12" name="Picture 1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13" name="Picture 1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14" name="Picture 1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881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8819" name="Line 19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0" name="Oval 20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1" name="Rectangle 21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2" name="Oval 22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3" name="Rectangle 23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4" name="Oval 24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5" name="Rectangle 25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6" name="Oval 26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7" name="Rectangle 27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rgbClr val="00F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882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8829" name="Line 29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30" name="Line 30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31" name="Line 31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3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8833" name="Line 33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34" name="Line 34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35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36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8837" name="Line 37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38" name="Line 38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39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0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130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1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2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3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45745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4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5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3725"/>
            <a:ext cx="4781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6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7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8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9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65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0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398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1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2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3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4605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4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493963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5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438400"/>
            <a:ext cx="1795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6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5590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8" name="Picture 5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59" name="Picture 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8860" name="Group 60"/>
          <p:cNvGrpSpPr>
            <a:grpSpLocks/>
          </p:cNvGrpSpPr>
          <p:nvPr/>
        </p:nvGrpSpPr>
        <p:grpSpPr bwMode="auto">
          <a:xfrm>
            <a:off x="7708900" y="120650"/>
            <a:ext cx="1400175" cy="412750"/>
            <a:chOff x="4856" y="76"/>
            <a:chExt cx="882" cy="260"/>
          </a:xfrm>
        </p:grpSpPr>
        <p:pic>
          <p:nvPicPr>
            <p:cNvPr id="588861" name="Picture 6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194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62" name="Picture 6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94"/>
              <a:ext cx="36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63" name="Picture 6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76"/>
              <a:ext cx="16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8868" name="Rectangle 68"/>
          <p:cNvSpPr>
            <a:spLocks noChangeArrowheads="1"/>
          </p:cNvSpPr>
          <p:nvPr/>
        </p:nvSpPr>
        <p:spPr bwMode="auto">
          <a:xfrm>
            <a:off x="2870200" y="3106738"/>
            <a:ext cx="328613" cy="3381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69" name="Line 69"/>
          <p:cNvSpPr>
            <a:spLocks noChangeShapeType="1"/>
          </p:cNvSpPr>
          <p:nvPr/>
        </p:nvSpPr>
        <p:spPr bwMode="auto">
          <a:xfrm flipH="1" flipV="1">
            <a:off x="1260475" y="2686050"/>
            <a:ext cx="1608138" cy="566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8870" name="Group 70"/>
          <p:cNvGrpSpPr>
            <a:grpSpLocks/>
          </p:cNvGrpSpPr>
          <p:nvPr/>
        </p:nvGrpSpPr>
        <p:grpSpPr bwMode="auto">
          <a:xfrm>
            <a:off x="7710488" y="620713"/>
            <a:ext cx="1397000" cy="434975"/>
            <a:chOff x="4857" y="397"/>
            <a:chExt cx="880" cy="274"/>
          </a:xfrm>
        </p:grpSpPr>
        <p:pic>
          <p:nvPicPr>
            <p:cNvPr id="588871" name="Picture 7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" y="530"/>
              <a:ext cx="27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72" name="Picture 7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530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873" name="Picture 7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397"/>
              <a:ext cx="88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8874" name="Picture 7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41575"/>
            <a:ext cx="982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8877" name="Rectangle 7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78" name="Rectangle 7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 flipH="1" flipV="1">
            <a:off x="609601" y="1463039"/>
            <a:ext cx="1884362" cy="97840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58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68" grpId="0" animBg="1"/>
      <p:bldP spid="5888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437" y="1200846"/>
            <a:ext cx="1775207" cy="39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7EE3-18AE-435B-9620-07467F37FE53}" type="slidenum">
              <a:rPr lang="en-US"/>
              <a:pPr/>
              <a:t>23</a:t>
            </a:fld>
            <a:endParaRPr lang="en-US"/>
          </a:p>
        </p:txBody>
      </p:sp>
      <p:pic>
        <p:nvPicPr>
          <p:cNvPr id="58982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9827" name="Group 3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89828" name="Picture 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829" name="Picture 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830" name="Picture 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831" name="Picture 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9832" name="Group 8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89833" name="Line 9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9834" name="Picture 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835" name="Picture 1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836" name="Picture 1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837" name="Picture 1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9838" name="Picture 1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9842" name="Line 1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984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44" name="Oval 20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45" name="Rectangle 21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46" name="Oval 22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47" name="Rectangle 23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48" name="Oval 24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49" name="Rectangle 25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0" name="Oval 26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51" name="Rectangle 27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985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53" name="Line 29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54" name="Line 30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55" name="Line 31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9856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57" name="Line 33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58" name="Line 34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985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60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61" name="Line 37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62" name="Line 38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986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6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65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66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67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68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69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130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0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45745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1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3725"/>
            <a:ext cx="4781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2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3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4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5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65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6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398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7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8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79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4605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80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493963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81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438400"/>
            <a:ext cx="1795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82" name="Picture 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5590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9884" name="Group 60"/>
          <p:cNvGrpSpPr>
            <a:grpSpLocks/>
          </p:cNvGrpSpPr>
          <p:nvPr/>
        </p:nvGrpSpPr>
        <p:grpSpPr bwMode="auto">
          <a:xfrm>
            <a:off x="7708900" y="120650"/>
            <a:ext cx="1400175" cy="412750"/>
            <a:chOff x="4856" y="76"/>
            <a:chExt cx="882" cy="260"/>
          </a:xfrm>
        </p:grpSpPr>
        <p:pic>
          <p:nvPicPr>
            <p:cNvPr id="589885" name="Picture 6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194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86" name="Picture 6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94"/>
              <a:ext cx="36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87" name="Picture 6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76"/>
              <a:ext cx="16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9892" name="Line 68"/>
          <p:cNvSpPr>
            <a:spLocks noChangeShapeType="1"/>
          </p:cNvSpPr>
          <p:nvPr/>
        </p:nvSpPr>
        <p:spPr bwMode="auto">
          <a:xfrm flipV="1">
            <a:off x="4876800" y="914400"/>
            <a:ext cx="28194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9894" name="Group 70"/>
          <p:cNvGrpSpPr>
            <a:grpSpLocks/>
          </p:cNvGrpSpPr>
          <p:nvPr/>
        </p:nvGrpSpPr>
        <p:grpSpPr bwMode="auto">
          <a:xfrm>
            <a:off x="7710488" y="620713"/>
            <a:ext cx="1397000" cy="434975"/>
            <a:chOff x="4857" y="397"/>
            <a:chExt cx="880" cy="274"/>
          </a:xfrm>
        </p:grpSpPr>
        <p:pic>
          <p:nvPicPr>
            <p:cNvPr id="589895" name="Picture 7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" y="530"/>
              <a:ext cx="27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96" name="Picture 7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530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97" name="Picture 7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397"/>
              <a:ext cx="88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9898" name="Picture 7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41575"/>
            <a:ext cx="982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99" name="Rectangle 7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900" name="Rectangle 7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8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025"/>
            <a:ext cx="1795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437" y="1200846"/>
            <a:ext cx="1775207" cy="39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3049-E358-4C5C-A1E2-2F22F0CB0C13}" type="slidenum">
              <a:rPr lang="en-US"/>
              <a:pPr/>
              <a:t>24</a:t>
            </a:fld>
            <a:endParaRPr lang="en-US"/>
          </a:p>
        </p:txBody>
      </p:sp>
      <p:pic>
        <p:nvPicPr>
          <p:cNvPr id="59085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0851" name="Group 3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90852" name="Picture 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853" name="Picture 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854" name="Picture 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855" name="Picture 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0856" name="Group 8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90857" name="Line 9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0858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859" name="Picture 1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860" name="Picture 1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861" name="Picture 1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0862" name="Picture 1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086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67" name="Line 19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68" name="Oval 20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69" name="Rectangle 21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70" name="Oval 22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71" name="Rectangle 23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72" name="Oval 24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73" name="Rectangle 25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74" name="Oval 26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75" name="Rectangle 27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rgbClr val="00F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087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77" name="Line 29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78" name="Line 30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79" name="Line 31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0880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81" name="Line 33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82" name="Line 34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0883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84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85" name="Line 37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86" name="Line 38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0887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88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130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89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0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1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2466975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2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3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3725"/>
            <a:ext cx="4781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4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048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5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52400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6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6525"/>
            <a:ext cx="1606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7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65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8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398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99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6525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0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35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1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46050"/>
            <a:ext cx="284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2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45745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3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5495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4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493963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5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438400"/>
            <a:ext cx="1795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6" name="Picture 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5495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8" name="Picture 6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909" name="Picture 6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95763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0910" name="Group 62"/>
          <p:cNvGrpSpPr>
            <a:grpSpLocks/>
          </p:cNvGrpSpPr>
          <p:nvPr/>
        </p:nvGrpSpPr>
        <p:grpSpPr bwMode="auto">
          <a:xfrm>
            <a:off x="7708900" y="120650"/>
            <a:ext cx="1400175" cy="412750"/>
            <a:chOff x="4856" y="76"/>
            <a:chExt cx="882" cy="260"/>
          </a:xfrm>
        </p:grpSpPr>
        <p:pic>
          <p:nvPicPr>
            <p:cNvPr id="590911" name="Picture 6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194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0912" name="Picture 6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94"/>
              <a:ext cx="36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0913" name="Picture 6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76"/>
              <a:ext cx="16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0918" name="Line 70"/>
          <p:cNvSpPr>
            <a:spLocks noChangeShapeType="1"/>
          </p:cNvSpPr>
          <p:nvPr/>
        </p:nvSpPr>
        <p:spPr bwMode="auto">
          <a:xfrm flipV="1">
            <a:off x="4876800" y="914400"/>
            <a:ext cx="28194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920" name="Rectangle 72"/>
          <p:cNvSpPr>
            <a:spLocks noChangeArrowheads="1"/>
          </p:cNvSpPr>
          <p:nvPr/>
        </p:nvSpPr>
        <p:spPr bwMode="auto">
          <a:xfrm>
            <a:off x="1581150" y="3709988"/>
            <a:ext cx="320675" cy="338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921" name="Line 73"/>
          <p:cNvSpPr>
            <a:spLocks noChangeShapeType="1"/>
          </p:cNvSpPr>
          <p:nvPr/>
        </p:nvSpPr>
        <p:spPr bwMode="auto">
          <a:xfrm flipV="1">
            <a:off x="1905000" y="2667000"/>
            <a:ext cx="46482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0922" name="Group 74"/>
          <p:cNvGrpSpPr>
            <a:grpSpLocks/>
          </p:cNvGrpSpPr>
          <p:nvPr/>
        </p:nvGrpSpPr>
        <p:grpSpPr bwMode="auto">
          <a:xfrm>
            <a:off x="7710488" y="620713"/>
            <a:ext cx="1397000" cy="434975"/>
            <a:chOff x="4857" y="397"/>
            <a:chExt cx="880" cy="274"/>
          </a:xfrm>
        </p:grpSpPr>
        <p:pic>
          <p:nvPicPr>
            <p:cNvPr id="590923" name="Picture 7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" y="530"/>
              <a:ext cx="27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0924" name="Picture 7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530"/>
              <a:ext cx="4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0925" name="Picture 7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397"/>
              <a:ext cx="88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0926" name="Picture 7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41575"/>
            <a:ext cx="982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927" name="Rectangle 79"/>
          <p:cNvSpPr>
            <a:spLocks noChangeArrowheads="1"/>
          </p:cNvSpPr>
          <p:nvPr/>
        </p:nvSpPr>
        <p:spPr bwMode="auto">
          <a:xfrm>
            <a:off x="685800" y="6434138"/>
            <a:ext cx="2624138" cy="381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928" name="Line 80"/>
          <p:cNvSpPr>
            <a:spLocks noChangeShapeType="1"/>
          </p:cNvSpPr>
          <p:nvPr/>
        </p:nvSpPr>
        <p:spPr bwMode="auto">
          <a:xfrm flipH="1" flipV="1">
            <a:off x="1143000" y="2743200"/>
            <a:ext cx="968375" cy="3721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929" name="Line 81"/>
          <p:cNvSpPr>
            <a:spLocks noChangeShapeType="1"/>
          </p:cNvSpPr>
          <p:nvPr/>
        </p:nvSpPr>
        <p:spPr bwMode="auto">
          <a:xfrm flipV="1">
            <a:off x="3225800" y="2743200"/>
            <a:ext cx="3327400" cy="3738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0930" name="Picture 8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45745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931" name="Rectangle 8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932" name="Rectangle 8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0933" name="Group 85"/>
          <p:cNvGrpSpPr>
            <a:grpSpLocks/>
          </p:cNvGrpSpPr>
          <p:nvPr/>
        </p:nvGrpSpPr>
        <p:grpSpPr bwMode="auto">
          <a:xfrm>
            <a:off x="7543800" y="1295400"/>
            <a:ext cx="914400" cy="914400"/>
            <a:chOff x="4853" y="1680"/>
            <a:chExt cx="576" cy="576"/>
          </a:xfrm>
        </p:grpSpPr>
        <p:sp>
          <p:nvSpPr>
            <p:cNvPr id="590934" name="AutoShape 8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935" name="Text Box 8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9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59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59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918" grpId="0" animBg="1"/>
      <p:bldP spid="590920" grpId="0" animBg="1"/>
      <p:bldP spid="590920" grpId="1" animBg="1"/>
      <p:bldP spid="590921" grpId="0" animBg="1"/>
      <p:bldP spid="590921" grpId="1" animBg="1"/>
      <p:bldP spid="590927" grpId="0" animBg="1"/>
      <p:bldP spid="590928" grpId="0" animBg="1"/>
      <p:bldP spid="5909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6F90-A850-43FD-B73E-EB436D33A6E0}" type="slidenum">
              <a:rPr lang="en-US"/>
              <a:pPr/>
              <a:t>3</a:t>
            </a:fld>
            <a:endParaRPr lang="en-US"/>
          </a:p>
        </p:txBody>
      </p:sp>
      <p:pic>
        <p:nvPicPr>
          <p:cNvPr id="570427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9238"/>
            <a:ext cx="1266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33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98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0434" name="Line 66"/>
          <p:cNvSpPr>
            <a:spLocks noChangeShapeType="1"/>
          </p:cNvSpPr>
          <p:nvPr/>
        </p:nvSpPr>
        <p:spPr bwMode="auto">
          <a:xfrm>
            <a:off x="6105525" y="39528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0435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76200"/>
            <a:ext cx="5683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36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7200"/>
            <a:ext cx="8524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0437" name="Rectangle 69"/>
          <p:cNvSpPr>
            <a:spLocks noChangeArrowheads="1"/>
          </p:cNvSpPr>
          <p:nvPr/>
        </p:nvSpPr>
        <p:spPr bwMode="auto">
          <a:xfrm>
            <a:off x="2555875" y="212725"/>
            <a:ext cx="1343025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446" name="Line 78"/>
          <p:cNvSpPr>
            <a:spLocks noChangeShapeType="1"/>
          </p:cNvSpPr>
          <p:nvPr/>
        </p:nvSpPr>
        <p:spPr bwMode="auto">
          <a:xfrm flipV="1">
            <a:off x="0" y="1752600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0447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38138"/>
            <a:ext cx="12668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54" name="Picture 8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635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55" name="Picture 8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11238"/>
            <a:ext cx="4610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56" name="Picture 8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92238"/>
            <a:ext cx="3873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0457" name="Line 89"/>
          <p:cNvSpPr>
            <a:spLocks noChangeShapeType="1"/>
          </p:cNvSpPr>
          <p:nvPr/>
        </p:nvSpPr>
        <p:spPr bwMode="auto">
          <a:xfrm>
            <a:off x="0" y="949325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0458" name="Line 90"/>
          <p:cNvSpPr>
            <a:spLocks noChangeShapeType="1"/>
          </p:cNvSpPr>
          <p:nvPr/>
        </p:nvSpPr>
        <p:spPr bwMode="auto">
          <a:xfrm>
            <a:off x="7086600" y="949325"/>
            <a:ext cx="0" cy="804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0461" name="Picture 9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0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62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11238"/>
            <a:ext cx="1700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28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30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38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478088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48" name="Picture 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302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0449" name="Line 81"/>
          <p:cNvSpPr>
            <a:spLocks noChangeShapeType="1"/>
          </p:cNvSpPr>
          <p:nvPr/>
        </p:nvSpPr>
        <p:spPr bwMode="auto">
          <a:xfrm>
            <a:off x="7102475" y="1752600"/>
            <a:ext cx="20415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0450" name="Group 82"/>
          <p:cNvGrpSpPr>
            <a:grpSpLocks/>
          </p:cNvGrpSpPr>
          <p:nvPr/>
        </p:nvGrpSpPr>
        <p:grpSpPr bwMode="auto">
          <a:xfrm>
            <a:off x="7275513" y="909638"/>
            <a:ext cx="1792287" cy="766762"/>
            <a:chOff x="4583" y="573"/>
            <a:chExt cx="1129" cy="483"/>
          </a:xfrm>
        </p:grpSpPr>
        <p:pic>
          <p:nvPicPr>
            <p:cNvPr id="570451" name="Picture 8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" y="573"/>
              <a:ext cx="7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52" name="Picture 84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757"/>
              <a:ext cx="11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53" name="Picture 8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907"/>
              <a:ext cx="72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0459" name="Line 91"/>
          <p:cNvSpPr>
            <a:spLocks noChangeShapeType="1"/>
          </p:cNvSpPr>
          <p:nvPr/>
        </p:nvSpPr>
        <p:spPr bwMode="auto">
          <a:xfrm flipV="1">
            <a:off x="7086600" y="0"/>
            <a:ext cx="2057400" cy="950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0460" name="Picture 9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630238"/>
            <a:ext cx="21701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0463" name="Group 95"/>
          <p:cNvGrpSpPr>
            <a:grpSpLocks/>
          </p:cNvGrpSpPr>
          <p:nvPr/>
        </p:nvGrpSpPr>
        <p:grpSpPr bwMode="auto">
          <a:xfrm>
            <a:off x="76200" y="1982788"/>
            <a:ext cx="3748088" cy="663575"/>
            <a:chOff x="48" y="1249"/>
            <a:chExt cx="2361" cy="418"/>
          </a:xfrm>
        </p:grpSpPr>
        <p:pic>
          <p:nvPicPr>
            <p:cNvPr id="570464" name="Picture 96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49"/>
              <a:ext cx="236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65" name="Picture 9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1488"/>
              <a:ext cx="1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0478" name="Rectangle 1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479" name="Rectangle 11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0480" name="Group 112"/>
          <p:cNvGrpSpPr>
            <a:grpSpLocks/>
          </p:cNvGrpSpPr>
          <p:nvPr/>
        </p:nvGrpSpPr>
        <p:grpSpPr bwMode="auto">
          <a:xfrm>
            <a:off x="4344988" y="1828800"/>
            <a:ext cx="754062" cy="550863"/>
            <a:chOff x="2737" y="1152"/>
            <a:chExt cx="475" cy="347"/>
          </a:xfrm>
        </p:grpSpPr>
        <p:pic>
          <p:nvPicPr>
            <p:cNvPr id="570429" name="Picture 6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1152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31" name="Picture 63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891">
              <a:off x="2737" y="134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32" name="Picture 64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0489">
              <a:off x="3068" y="133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0439" name="Group 71"/>
          <p:cNvGrpSpPr>
            <a:grpSpLocks/>
          </p:cNvGrpSpPr>
          <p:nvPr/>
        </p:nvGrpSpPr>
        <p:grpSpPr bwMode="auto">
          <a:xfrm>
            <a:off x="5684838" y="2133600"/>
            <a:ext cx="3230562" cy="304800"/>
            <a:chOff x="3581" y="1344"/>
            <a:chExt cx="2035" cy="192"/>
          </a:xfrm>
        </p:grpSpPr>
        <p:pic>
          <p:nvPicPr>
            <p:cNvPr id="570440" name="Picture 72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139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41" name="Picture 7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" y="1346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42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34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43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344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44" name="Picture 7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45" name="Picture 7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34" grpId="0" animBg="1"/>
      <p:bldP spid="570437" grpId="0" animBg="1"/>
      <p:bldP spid="570446" grpId="0" animBg="1"/>
      <p:bldP spid="570457" grpId="0" animBg="1"/>
      <p:bldP spid="570458" grpId="0" animBg="1"/>
      <p:bldP spid="570449" grpId="0" animBg="1"/>
      <p:bldP spid="5704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6364-5837-47D2-8741-36C7A846BFE9}" type="slidenum">
              <a:rPr lang="en-US"/>
              <a:pPr/>
              <a:t>4</a:t>
            </a:fld>
            <a:endParaRPr lang="en-US"/>
          </a:p>
        </p:txBody>
      </p:sp>
      <p:pic>
        <p:nvPicPr>
          <p:cNvPr id="592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9238"/>
            <a:ext cx="1266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98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00" name="Line 4"/>
          <p:cNvSpPr>
            <a:spLocks noChangeShapeType="1"/>
          </p:cNvSpPr>
          <p:nvPr/>
        </p:nvSpPr>
        <p:spPr bwMode="auto">
          <a:xfrm>
            <a:off x="6105525" y="39528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29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76200"/>
            <a:ext cx="5683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7200"/>
            <a:ext cx="8524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2555875" y="212725"/>
            <a:ext cx="1343025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04" name="Line 8"/>
          <p:cNvSpPr>
            <a:spLocks noChangeShapeType="1"/>
          </p:cNvSpPr>
          <p:nvPr/>
        </p:nvSpPr>
        <p:spPr bwMode="auto">
          <a:xfrm flipV="1">
            <a:off x="0" y="1752600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290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38138"/>
            <a:ext cx="12668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635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0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11238"/>
            <a:ext cx="4610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0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92238"/>
            <a:ext cx="3873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2909" name="Line 13"/>
          <p:cNvSpPr>
            <a:spLocks noChangeShapeType="1"/>
          </p:cNvSpPr>
          <p:nvPr/>
        </p:nvSpPr>
        <p:spPr bwMode="auto">
          <a:xfrm>
            <a:off x="0" y="949325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10" name="Line 14"/>
          <p:cNvSpPr>
            <a:spLocks noChangeShapeType="1"/>
          </p:cNvSpPr>
          <p:nvPr/>
        </p:nvSpPr>
        <p:spPr bwMode="auto">
          <a:xfrm>
            <a:off x="7086600" y="949325"/>
            <a:ext cx="0" cy="804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291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0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1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11238"/>
            <a:ext cx="1700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1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14" name="Line 1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16" name="Oval 20" descr="20%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17" name="Rectangle 21" descr="20%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18" name="Oval 22" descr="20%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292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25" name="Line 29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26" name="Line 30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2934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35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6467475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36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64897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37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65166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38" name="Rectangle 42"/>
          <p:cNvSpPr>
            <a:spLocks noChangeArrowheads="1"/>
          </p:cNvSpPr>
          <p:nvPr/>
        </p:nvSpPr>
        <p:spPr bwMode="auto">
          <a:xfrm>
            <a:off x="4011613" y="2438400"/>
            <a:ext cx="1425575" cy="3476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39" name="Rectangle 43"/>
          <p:cNvSpPr>
            <a:spLocks noChangeArrowheads="1"/>
          </p:cNvSpPr>
          <p:nvPr/>
        </p:nvSpPr>
        <p:spPr bwMode="auto">
          <a:xfrm>
            <a:off x="6526213" y="2090738"/>
            <a:ext cx="2413000" cy="3746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2947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90800"/>
            <a:ext cx="8001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2948" name="Line 52"/>
          <p:cNvSpPr>
            <a:spLocks noChangeShapeType="1"/>
          </p:cNvSpPr>
          <p:nvPr/>
        </p:nvSpPr>
        <p:spPr bwMode="auto">
          <a:xfrm flipH="1" flipV="1">
            <a:off x="5456238" y="2611438"/>
            <a:ext cx="785812" cy="63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49" name="Line 53"/>
          <p:cNvSpPr>
            <a:spLocks noChangeShapeType="1"/>
          </p:cNvSpPr>
          <p:nvPr/>
        </p:nvSpPr>
        <p:spPr bwMode="auto">
          <a:xfrm flipV="1">
            <a:off x="7732713" y="2486025"/>
            <a:ext cx="0" cy="209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50" name="Line 54"/>
          <p:cNvSpPr>
            <a:spLocks noChangeShapeType="1"/>
          </p:cNvSpPr>
          <p:nvPr/>
        </p:nvSpPr>
        <p:spPr bwMode="auto">
          <a:xfrm>
            <a:off x="7713663" y="2690813"/>
            <a:ext cx="474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2951" name="Group 55"/>
          <p:cNvGrpSpPr>
            <a:grpSpLocks/>
          </p:cNvGrpSpPr>
          <p:nvPr/>
        </p:nvGrpSpPr>
        <p:grpSpPr bwMode="auto">
          <a:xfrm>
            <a:off x="1316038" y="5837238"/>
            <a:ext cx="646112" cy="568325"/>
            <a:chOff x="480" y="3697"/>
            <a:chExt cx="407" cy="358"/>
          </a:xfrm>
        </p:grpSpPr>
        <p:pic>
          <p:nvPicPr>
            <p:cNvPr id="592952" name="Picture 5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7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2953" name="Picture 5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8039">
              <a:off x="672" y="388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2955" name="Group 59"/>
          <p:cNvGrpSpPr>
            <a:grpSpLocks/>
          </p:cNvGrpSpPr>
          <p:nvPr/>
        </p:nvGrpSpPr>
        <p:grpSpPr bwMode="auto">
          <a:xfrm>
            <a:off x="347663" y="4195763"/>
            <a:ext cx="1252537" cy="379412"/>
            <a:chOff x="219" y="2643"/>
            <a:chExt cx="789" cy="239"/>
          </a:xfrm>
        </p:grpSpPr>
        <p:pic>
          <p:nvPicPr>
            <p:cNvPr id="592956" name="Picture 6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2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57" name="Picture 6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2643"/>
              <a:ext cx="54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2958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2590800"/>
            <a:ext cx="7858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2960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6486525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008" name="Picture 11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2962" name="Group 66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92963" name="Line 67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2964" name="Picture 6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65" name="Picture 6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66" name="Picture 7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67" name="Picture 7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68" name="Picture 7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2969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70" name="Picture 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2971" name="Group 75"/>
          <p:cNvGrpSpPr>
            <a:grpSpLocks/>
          </p:cNvGrpSpPr>
          <p:nvPr/>
        </p:nvGrpSpPr>
        <p:grpSpPr bwMode="auto">
          <a:xfrm>
            <a:off x="4344988" y="1828800"/>
            <a:ext cx="754062" cy="550863"/>
            <a:chOff x="2737" y="1152"/>
            <a:chExt cx="475" cy="347"/>
          </a:xfrm>
        </p:grpSpPr>
        <p:pic>
          <p:nvPicPr>
            <p:cNvPr id="592972" name="Picture 7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1152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73" name="Picture 77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891">
              <a:off x="2737" y="134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74" name="Picture 78" descr="txp_fig"/>
            <p:cNvPicPr preferRelativeResize="0"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0489">
              <a:off x="3068" y="133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2975" name="Picture 7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478088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2976" name="Picture 8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302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77" name="Line 81"/>
          <p:cNvSpPr>
            <a:spLocks noChangeShapeType="1"/>
          </p:cNvSpPr>
          <p:nvPr/>
        </p:nvSpPr>
        <p:spPr bwMode="auto">
          <a:xfrm>
            <a:off x="7102475" y="1752600"/>
            <a:ext cx="20415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2978" name="Group 82"/>
          <p:cNvGrpSpPr>
            <a:grpSpLocks/>
          </p:cNvGrpSpPr>
          <p:nvPr/>
        </p:nvGrpSpPr>
        <p:grpSpPr bwMode="auto">
          <a:xfrm>
            <a:off x="7275513" y="909638"/>
            <a:ext cx="1792287" cy="766762"/>
            <a:chOff x="4583" y="573"/>
            <a:chExt cx="1129" cy="483"/>
          </a:xfrm>
        </p:grpSpPr>
        <p:pic>
          <p:nvPicPr>
            <p:cNvPr id="592979" name="Picture 8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" y="573"/>
              <a:ext cx="7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80" name="Picture 84" descr="txp_fig"/>
            <p:cNvPicPr preferRelativeResize="0"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757"/>
              <a:ext cx="11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81" name="Picture 8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907"/>
              <a:ext cx="72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2982" name="Line 86"/>
          <p:cNvSpPr>
            <a:spLocks noChangeShapeType="1"/>
          </p:cNvSpPr>
          <p:nvPr/>
        </p:nvSpPr>
        <p:spPr bwMode="auto">
          <a:xfrm flipV="1">
            <a:off x="7086600" y="0"/>
            <a:ext cx="2057400" cy="950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2983" name="Picture 8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630238"/>
            <a:ext cx="21701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2984" name="Group 88"/>
          <p:cNvGrpSpPr>
            <a:grpSpLocks/>
          </p:cNvGrpSpPr>
          <p:nvPr/>
        </p:nvGrpSpPr>
        <p:grpSpPr bwMode="auto">
          <a:xfrm>
            <a:off x="76200" y="1982788"/>
            <a:ext cx="3748088" cy="663575"/>
            <a:chOff x="48" y="1249"/>
            <a:chExt cx="2361" cy="418"/>
          </a:xfrm>
        </p:grpSpPr>
        <p:pic>
          <p:nvPicPr>
            <p:cNvPr id="592985" name="Picture 89" descr="txp_fig"/>
            <p:cNvPicPr preferRelativeResize="0">
              <a:picLocks noChangeArrowheads="1"/>
            </p:cNvPicPr>
            <p:nvPr>
              <p:custDataLst>
                <p:tags r:id="rId3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49"/>
              <a:ext cx="236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986" name="Picture 9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1488"/>
              <a:ext cx="1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2995" name="Line 99"/>
          <p:cNvSpPr>
            <a:spLocks noChangeShapeType="1"/>
          </p:cNvSpPr>
          <p:nvPr/>
        </p:nvSpPr>
        <p:spPr bwMode="auto">
          <a:xfrm flipH="1" flipV="1">
            <a:off x="1196975" y="4495800"/>
            <a:ext cx="5603875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97" name="Line 101"/>
          <p:cNvSpPr>
            <a:spLocks noChangeShapeType="1"/>
          </p:cNvSpPr>
          <p:nvPr/>
        </p:nvSpPr>
        <p:spPr bwMode="auto">
          <a:xfrm flipH="1">
            <a:off x="1882775" y="2743200"/>
            <a:ext cx="4368800" cy="3446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98" name="Rectangle 10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99" name="Rectangle 10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000" name="Group 104"/>
          <p:cNvGrpSpPr>
            <a:grpSpLocks/>
          </p:cNvGrpSpPr>
          <p:nvPr/>
        </p:nvGrpSpPr>
        <p:grpSpPr bwMode="auto">
          <a:xfrm>
            <a:off x="5684838" y="2133600"/>
            <a:ext cx="3230562" cy="304800"/>
            <a:chOff x="3581" y="1344"/>
            <a:chExt cx="2035" cy="192"/>
          </a:xfrm>
        </p:grpSpPr>
        <p:pic>
          <p:nvPicPr>
            <p:cNvPr id="593001" name="Picture 105" descr="txp_fig"/>
            <p:cNvPicPr preferRelativeResize="0"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139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002" name="Picture 10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" y="1346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003" name="Picture 10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34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004" name="Picture 10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344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005" name="Picture 10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006" name="Picture 1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9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9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6" grpId="0" animBg="1"/>
      <p:bldP spid="592917" grpId="0" animBg="1"/>
      <p:bldP spid="592918" grpId="0" animBg="1"/>
      <p:bldP spid="592925" grpId="0" animBg="1"/>
      <p:bldP spid="592926" grpId="0" animBg="1"/>
      <p:bldP spid="592938" grpId="0" animBg="1"/>
      <p:bldP spid="592939" grpId="0" animBg="1"/>
      <p:bldP spid="592948" grpId="0" animBg="1"/>
      <p:bldP spid="592949" grpId="0" animBg="1"/>
      <p:bldP spid="592950" grpId="0" animBg="1"/>
      <p:bldP spid="592995" grpId="0" animBg="1"/>
      <p:bldP spid="592995" grpId="1" animBg="1"/>
      <p:bldP spid="5929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9238"/>
            <a:ext cx="1266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98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8" name="Line 4"/>
          <p:cNvSpPr>
            <a:spLocks noChangeShapeType="1"/>
          </p:cNvSpPr>
          <p:nvPr/>
        </p:nvSpPr>
        <p:spPr bwMode="auto">
          <a:xfrm>
            <a:off x="6105525" y="39528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9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76200"/>
            <a:ext cx="5683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7200"/>
            <a:ext cx="8524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51" name="Rectangle 7"/>
          <p:cNvSpPr>
            <a:spLocks noChangeArrowheads="1"/>
          </p:cNvSpPr>
          <p:nvPr/>
        </p:nvSpPr>
        <p:spPr bwMode="auto">
          <a:xfrm>
            <a:off x="2555875" y="212725"/>
            <a:ext cx="1343025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52" name="Line 8"/>
          <p:cNvSpPr>
            <a:spLocks noChangeShapeType="1"/>
          </p:cNvSpPr>
          <p:nvPr/>
        </p:nvSpPr>
        <p:spPr bwMode="auto">
          <a:xfrm flipV="1">
            <a:off x="0" y="1752600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95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38138"/>
            <a:ext cx="12668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5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635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5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11238"/>
            <a:ext cx="4610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92238"/>
            <a:ext cx="3873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957" name="Line 13"/>
          <p:cNvSpPr>
            <a:spLocks noChangeShapeType="1"/>
          </p:cNvSpPr>
          <p:nvPr/>
        </p:nvSpPr>
        <p:spPr bwMode="auto">
          <a:xfrm>
            <a:off x="0" y="949325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8" name="Line 14"/>
          <p:cNvSpPr>
            <a:spLocks noChangeShapeType="1"/>
          </p:cNvSpPr>
          <p:nvPr/>
        </p:nvSpPr>
        <p:spPr bwMode="auto">
          <a:xfrm>
            <a:off x="7086600" y="949325"/>
            <a:ext cx="0" cy="804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95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0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6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11238"/>
            <a:ext cx="1700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962" name="Line 1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017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018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5019" name="Group 75"/>
          <p:cNvGrpSpPr>
            <a:grpSpLocks/>
          </p:cNvGrpSpPr>
          <p:nvPr/>
        </p:nvGrpSpPr>
        <p:grpSpPr bwMode="auto">
          <a:xfrm>
            <a:off x="4344988" y="1828800"/>
            <a:ext cx="754062" cy="550863"/>
            <a:chOff x="2737" y="1152"/>
            <a:chExt cx="475" cy="347"/>
          </a:xfrm>
        </p:grpSpPr>
        <p:pic>
          <p:nvPicPr>
            <p:cNvPr id="595020" name="Picture 76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1152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21" name="Picture 77" descr="txp_fig"/>
            <p:cNvPicPr preferRelativeResize="0">
              <a:picLocks noChangeArrowheads="1"/>
            </p:cNvPicPr>
            <p:nvPr>
              <p:custDataLst>
                <p:tags r:id="rId5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891">
              <a:off x="2737" y="134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22" name="Picture 78" descr="txp_fig"/>
            <p:cNvPicPr preferRelativeResize="0">
              <a:picLocks noChangeArrowheads="1"/>
            </p:cNvPicPr>
            <p:nvPr>
              <p:custDataLst>
                <p:tags r:id="rId5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0489">
              <a:off x="3068" y="133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5023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478088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024" name="Picture 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302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025" name="Line 81"/>
          <p:cNvSpPr>
            <a:spLocks noChangeShapeType="1"/>
          </p:cNvSpPr>
          <p:nvPr/>
        </p:nvSpPr>
        <p:spPr bwMode="auto">
          <a:xfrm>
            <a:off x="7102475" y="1752600"/>
            <a:ext cx="20415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5026" name="Group 82"/>
          <p:cNvGrpSpPr>
            <a:grpSpLocks/>
          </p:cNvGrpSpPr>
          <p:nvPr/>
        </p:nvGrpSpPr>
        <p:grpSpPr bwMode="auto">
          <a:xfrm>
            <a:off x="7275513" y="909638"/>
            <a:ext cx="1792287" cy="766762"/>
            <a:chOff x="4583" y="573"/>
            <a:chExt cx="1129" cy="483"/>
          </a:xfrm>
        </p:grpSpPr>
        <p:pic>
          <p:nvPicPr>
            <p:cNvPr id="595027" name="Picture 8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" y="573"/>
              <a:ext cx="7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28" name="Picture 84" descr="txp_fig"/>
            <p:cNvPicPr preferRelativeResize="0">
              <a:picLocks noChangeArrowheads="1"/>
            </p:cNvPicPr>
            <p:nvPr>
              <p:custDataLst>
                <p:tags r:id="rId5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757"/>
              <a:ext cx="11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29" name="Picture 8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907"/>
              <a:ext cx="72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5030" name="Line 86"/>
          <p:cNvSpPr>
            <a:spLocks noChangeShapeType="1"/>
          </p:cNvSpPr>
          <p:nvPr/>
        </p:nvSpPr>
        <p:spPr bwMode="auto">
          <a:xfrm flipV="1">
            <a:off x="7086600" y="0"/>
            <a:ext cx="2057400" cy="950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031" name="Picture 8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630238"/>
            <a:ext cx="21701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5032" name="Group 88"/>
          <p:cNvGrpSpPr>
            <a:grpSpLocks/>
          </p:cNvGrpSpPr>
          <p:nvPr/>
        </p:nvGrpSpPr>
        <p:grpSpPr bwMode="auto">
          <a:xfrm>
            <a:off x="76200" y="1982788"/>
            <a:ext cx="3748088" cy="663575"/>
            <a:chOff x="48" y="1249"/>
            <a:chExt cx="2361" cy="418"/>
          </a:xfrm>
        </p:grpSpPr>
        <p:pic>
          <p:nvPicPr>
            <p:cNvPr id="595033" name="Picture 89" descr="txp_fig"/>
            <p:cNvPicPr preferRelativeResize="0">
              <a:picLocks noChangeArrowheads="1"/>
            </p:cNvPicPr>
            <p:nvPr>
              <p:custDataLst>
                <p:tags r:id="rId5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49"/>
              <a:ext cx="236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34" name="Picture 9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1488"/>
              <a:ext cx="1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5048" name="Group 104"/>
          <p:cNvGrpSpPr>
            <a:grpSpLocks/>
          </p:cNvGrpSpPr>
          <p:nvPr/>
        </p:nvGrpSpPr>
        <p:grpSpPr bwMode="auto">
          <a:xfrm>
            <a:off x="5684838" y="2133600"/>
            <a:ext cx="3230562" cy="304800"/>
            <a:chOff x="3581" y="1344"/>
            <a:chExt cx="2035" cy="192"/>
          </a:xfrm>
        </p:grpSpPr>
        <p:pic>
          <p:nvPicPr>
            <p:cNvPr id="595049" name="Picture 105" descr="txp_fig"/>
            <p:cNvPicPr preferRelativeResize="0">
              <a:picLocks noChangeArrowheads="1"/>
            </p:cNvPicPr>
            <p:nvPr>
              <p:custDataLst>
                <p:tags r:id="rId4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139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50" name="Picture 10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" y="1346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51" name="Picture 10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34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52" name="Picture 10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344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53" name="Picture 10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54" name="Picture 11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56AC-6B7F-4333-9253-B02B5B1A242C}" type="slidenum">
              <a:rPr lang="en-US"/>
              <a:pPr/>
              <a:t>5</a:t>
            </a:fld>
            <a:endParaRPr lang="en-US"/>
          </a:p>
        </p:txBody>
      </p:sp>
      <p:pic>
        <p:nvPicPr>
          <p:cNvPr id="59496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64" name="Oval 20" descr="20%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65" name="Rectangle 21" descr="20%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66" name="Oval 22" descr="20%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67" name="Rectangle 23" descr="20%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68" name="Oval 24" descr="20%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69" name="Rectangle 25" descr="20%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70" name="Oval 26" descr="20%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71" name="Rectangle 27" descr="20%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97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73" name="Line 29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4" name="Line 30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5" name="Line 31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976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77" name="Line 33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8" name="Line 34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979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80" name="Line 36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98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82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83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6467475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84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64897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85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65166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5003" name="Group 59"/>
          <p:cNvGrpSpPr>
            <a:grpSpLocks/>
          </p:cNvGrpSpPr>
          <p:nvPr/>
        </p:nvGrpSpPr>
        <p:grpSpPr bwMode="auto">
          <a:xfrm>
            <a:off x="347663" y="4195763"/>
            <a:ext cx="1252537" cy="379412"/>
            <a:chOff x="219" y="2643"/>
            <a:chExt cx="789" cy="239"/>
          </a:xfrm>
        </p:grpSpPr>
        <p:pic>
          <p:nvPicPr>
            <p:cNvPr id="595004" name="Picture 6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2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05" name="Picture 6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2643"/>
              <a:ext cx="54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5007" name="Picture 6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4775">
            <a:off x="2209800" y="3411538"/>
            <a:ext cx="246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08" name="Picture 6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6486525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09" name="Picture 6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9233">
            <a:off x="1887538" y="5316538"/>
            <a:ext cx="2460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5010" name="Group 66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95011" name="Line 67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5012" name="Picture 6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13" name="Picture 6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14" name="Picture 7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15" name="Picture 7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016" name="Picture 7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5058" name="Picture 11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35" name="Picture 9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087">
            <a:off x="3868738" y="5867400"/>
            <a:ext cx="246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36" name="Picture 9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5207">
            <a:off x="6002338" y="5562600"/>
            <a:ext cx="246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37" name="Picture 9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915">
            <a:off x="7526338" y="4114800"/>
            <a:ext cx="322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5038" name="Line 94"/>
          <p:cNvSpPr>
            <a:spLocks noChangeShapeType="1"/>
          </p:cNvSpPr>
          <p:nvPr/>
        </p:nvSpPr>
        <p:spPr bwMode="auto">
          <a:xfrm flipH="1">
            <a:off x="4724400" y="3505200"/>
            <a:ext cx="2438400" cy="788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039" name="Picture 9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040" name="Picture 9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4775">
            <a:off x="1250950" y="3921125"/>
            <a:ext cx="2460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41" name="Picture 9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771">
            <a:off x="914400" y="4608513"/>
            <a:ext cx="322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42" name="Picture 9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044" name="Picture 100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046" name="Rectangle 10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47" name="Rectangle 10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55" name="Line 111"/>
          <p:cNvSpPr>
            <a:spLocks noChangeShapeType="1"/>
          </p:cNvSpPr>
          <p:nvPr/>
        </p:nvSpPr>
        <p:spPr bwMode="auto">
          <a:xfrm flipH="1">
            <a:off x="2438400" y="2320925"/>
            <a:ext cx="2439988" cy="11699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06500" y="2284413"/>
            <a:ext cx="3117850" cy="1617662"/>
            <a:chOff x="1206500" y="2284413"/>
            <a:chExt cx="3117850" cy="1617662"/>
          </a:xfrm>
        </p:grpSpPr>
        <p:sp>
          <p:nvSpPr>
            <p:cNvPr id="595056" name="Line 112"/>
            <p:cNvSpPr>
              <a:spLocks noChangeShapeType="1"/>
            </p:cNvSpPr>
            <p:nvPr/>
          </p:nvSpPr>
          <p:spPr bwMode="auto">
            <a:xfrm flipH="1">
              <a:off x="1206500" y="2284413"/>
              <a:ext cx="3117850" cy="990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57" name="Line 113"/>
            <p:cNvSpPr>
              <a:spLocks noChangeShapeType="1"/>
            </p:cNvSpPr>
            <p:nvPr/>
          </p:nvSpPr>
          <p:spPr bwMode="auto">
            <a:xfrm>
              <a:off x="1214438" y="3271838"/>
              <a:ext cx="128587" cy="63023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5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9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9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595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5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595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9" dur="500"/>
                                        <p:tgtEl>
                                          <p:spTgt spid="59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500" fill="hold"/>
                                        <p:tgtEl>
                                          <p:spTgt spid="595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59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9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67" grpId="0" animBg="1"/>
      <p:bldP spid="594968" grpId="0" animBg="1"/>
      <p:bldP spid="594969" grpId="0" animBg="1"/>
      <p:bldP spid="594970" grpId="0" animBg="1"/>
      <p:bldP spid="594971" grpId="0" animBg="1"/>
      <p:bldP spid="594975" grpId="0" animBg="1"/>
      <p:bldP spid="594977" grpId="0" animBg="1"/>
      <p:bldP spid="594978" grpId="0" animBg="1"/>
      <p:bldP spid="594980" grpId="0" animBg="1"/>
      <p:bldP spid="595038" grpId="0" animBg="1"/>
      <p:bldP spid="595055" grpId="0" animBg="1"/>
      <p:bldP spid="5950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9521-3F94-45CF-9110-C1C20B61970A}" type="slidenum">
              <a:rPr lang="en-US"/>
              <a:pPr/>
              <a:t>6</a:t>
            </a:fld>
            <a:endParaRPr lang="en-US"/>
          </a:p>
        </p:txBody>
      </p:sp>
      <p:pic>
        <p:nvPicPr>
          <p:cNvPr id="595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9238"/>
            <a:ext cx="1266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98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972" name="Line 4"/>
          <p:cNvSpPr>
            <a:spLocks noChangeShapeType="1"/>
          </p:cNvSpPr>
          <p:nvPr/>
        </p:nvSpPr>
        <p:spPr bwMode="auto">
          <a:xfrm>
            <a:off x="6105525" y="39528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97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76200"/>
            <a:ext cx="5683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9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7200"/>
            <a:ext cx="8524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2555875" y="212725"/>
            <a:ext cx="1343025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6" name="Line 8"/>
          <p:cNvSpPr>
            <a:spLocks noChangeShapeType="1"/>
          </p:cNvSpPr>
          <p:nvPr/>
        </p:nvSpPr>
        <p:spPr bwMode="auto">
          <a:xfrm flipV="1">
            <a:off x="0" y="1752600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9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38138"/>
            <a:ext cx="12668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9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635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9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11238"/>
            <a:ext cx="4610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92238"/>
            <a:ext cx="3873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5981" name="Line 13"/>
          <p:cNvSpPr>
            <a:spLocks noChangeShapeType="1"/>
          </p:cNvSpPr>
          <p:nvPr/>
        </p:nvSpPr>
        <p:spPr bwMode="auto">
          <a:xfrm>
            <a:off x="0" y="949325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82" name="Line 14"/>
          <p:cNvSpPr>
            <a:spLocks noChangeShapeType="1"/>
          </p:cNvSpPr>
          <p:nvPr/>
        </p:nvSpPr>
        <p:spPr bwMode="auto">
          <a:xfrm>
            <a:off x="7086600" y="949325"/>
            <a:ext cx="0" cy="804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98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0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11238"/>
            <a:ext cx="1700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986" name="Line 18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88" name="Oval 20" descr="20%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89" name="Rectangle 21" descr="20%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90" name="Oval 22" descr="20%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91" name="Rectangle 23" descr="20%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92" name="Oval 24" descr="20%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93" name="Rectangle 25" descr="20%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94" name="Oval 26" descr="20%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95" name="Rectangle 27" descr="20%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599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997" name="Line 29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8" name="Line 30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9" name="Line 31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600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6001" name="Line 33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02" name="Line 34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6003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6004" name="Line 36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6005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06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07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6467475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08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64897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09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65166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6010" name="Rectangle 42"/>
          <p:cNvSpPr>
            <a:spLocks noChangeArrowheads="1"/>
          </p:cNvSpPr>
          <p:nvPr/>
        </p:nvSpPr>
        <p:spPr bwMode="auto">
          <a:xfrm>
            <a:off x="7391400" y="3967163"/>
            <a:ext cx="1389063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6011" name="Line 43"/>
          <p:cNvSpPr>
            <a:spLocks noChangeShapeType="1"/>
          </p:cNvSpPr>
          <p:nvPr/>
        </p:nvSpPr>
        <p:spPr bwMode="auto">
          <a:xfrm flipH="1">
            <a:off x="6553200" y="40481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12" name="Line 44"/>
          <p:cNvSpPr>
            <a:spLocks noChangeShapeType="1"/>
          </p:cNvSpPr>
          <p:nvPr/>
        </p:nvSpPr>
        <p:spPr bwMode="auto">
          <a:xfrm flipH="1">
            <a:off x="5895975" y="4121150"/>
            <a:ext cx="149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13" name="Line 45"/>
          <p:cNvSpPr>
            <a:spLocks noChangeShapeType="1"/>
          </p:cNvSpPr>
          <p:nvPr/>
        </p:nvSpPr>
        <p:spPr bwMode="auto">
          <a:xfrm flipH="1">
            <a:off x="5227638" y="4267200"/>
            <a:ext cx="2166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14" name="Line 46"/>
          <p:cNvSpPr>
            <a:spLocks noChangeShapeType="1"/>
          </p:cNvSpPr>
          <p:nvPr/>
        </p:nvSpPr>
        <p:spPr bwMode="auto">
          <a:xfrm flipH="1" flipV="1">
            <a:off x="5029200" y="43434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15" name="Line 47"/>
          <p:cNvSpPr>
            <a:spLocks noChangeShapeType="1"/>
          </p:cNvSpPr>
          <p:nvPr/>
        </p:nvSpPr>
        <p:spPr bwMode="auto">
          <a:xfrm flipH="1">
            <a:off x="5562600" y="419576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6016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057650"/>
            <a:ext cx="1209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17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70388"/>
            <a:ext cx="1730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6018" name="Group 50"/>
          <p:cNvGrpSpPr>
            <a:grpSpLocks/>
          </p:cNvGrpSpPr>
          <p:nvPr/>
        </p:nvGrpSpPr>
        <p:grpSpPr bwMode="auto">
          <a:xfrm>
            <a:off x="347663" y="4195763"/>
            <a:ext cx="1252537" cy="379412"/>
            <a:chOff x="219" y="2643"/>
            <a:chExt cx="789" cy="239"/>
          </a:xfrm>
        </p:grpSpPr>
        <p:pic>
          <p:nvPicPr>
            <p:cNvPr id="596019" name="Picture 5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23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20" name="Picture 5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2643"/>
              <a:ext cx="54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6022" name="Picture 5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6486525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6024" name="Group 56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96025" name="Line 57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6026" name="Picture 5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27" name="Picture 5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28" name="Picture 6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29" name="Picture 6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30" name="Picture 6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6031" name="Picture 6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67" name="Picture 9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32" name="Picture 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6033" name="Group 65"/>
          <p:cNvGrpSpPr>
            <a:grpSpLocks/>
          </p:cNvGrpSpPr>
          <p:nvPr/>
        </p:nvGrpSpPr>
        <p:grpSpPr bwMode="auto">
          <a:xfrm>
            <a:off x="4344988" y="1828800"/>
            <a:ext cx="754062" cy="550863"/>
            <a:chOff x="2737" y="1152"/>
            <a:chExt cx="475" cy="347"/>
          </a:xfrm>
        </p:grpSpPr>
        <p:pic>
          <p:nvPicPr>
            <p:cNvPr id="596034" name="Picture 6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1152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35" name="Picture 67" descr="txp_fig"/>
            <p:cNvPicPr preferRelativeResize="0">
              <a:picLocks noChangeArrowheads="1"/>
            </p:cNvPicPr>
            <p:nvPr>
              <p:custDataLst>
                <p:tags r:id="rId44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891">
              <a:off x="2737" y="134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36" name="Picture 68" descr="txp_fig"/>
            <p:cNvPicPr preferRelativeResize="0">
              <a:picLocks noChangeArrowheads="1"/>
            </p:cNvPicPr>
            <p:nvPr>
              <p:custDataLst>
                <p:tags r:id="rId45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0489">
              <a:off x="3068" y="133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6037" name="Picture 6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478088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38" name="Picture 7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302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6039" name="Line 71"/>
          <p:cNvSpPr>
            <a:spLocks noChangeShapeType="1"/>
          </p:cNvSpPr>
          <p:nvPr/>
        </p:nvSpPr>
        <p:spPr bwMode="auto">
          <a:xfrm>
            <a:off x="7102475" y="1752600"/>
            <a:ext cx="20415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6040" name="Group 72"/>
          <p:cNvGrpSpPr>
            <a:grpSpLocks/>
          </p:cNvGrpSpPr>
          <p:nvPr/>
        </p:nvGrpSpPr>
        <p:grpSpPr bwMode="auto">
          <a:xfrm>
            <a:off x="7275513" y="909638"/>
            <a:ext cx="1792287" cy="766762"/>
            <a:chOff x="4583" y="573"/>
            <a:chExt cx="1129" cy="483"/>
          </a:xfrm>
        </p:grpSpPr>
        <p:pic>
          <p:nvPicPr>
            <p:cNvPr id="596041" name="Picture 7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" y="573"/>
              <a:ext cx="7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42" name="Picture 74" descr="txp_fig"/>
            <p:cNvPicPr preferRelativeResize="0"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757"/>
              <a:ext cx="11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43" name="Picture 7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907"/>
              <a:ext cx="72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6044" name="Line 76"/>
          <p:cNvSpPr>
            <a:spLocks noChangeShapeType="1"/>
          </p:cNvSpPr>
          <p:nvPr/>
        </p:nvSpPr>
        <p:spPr bwMode="auto">
          <a:xfrm flipV="1">
            <a:off x="7086600" y="0"/>
            <a:ext cx="2057400" cy="950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6045" name="Picture 7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630238"/>
            <a:ext cx="21701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6046" name="Group 78"/>
          <p:cNvGrpSpPr>
            <a:grpSpLocks/>
          </p:cNvGrpSpPr>
          <p:nvPr/>
        </p:nvGrpSpPr>
        <p:grpSpPr bwMode="auto">
          <a:xfrm>
            <a:off x="76200" y="1982788"/>
            <a:ext cx="3748088" cy="663575"/>
            <a:chOff x="48" y="1249"/>
            <a:chExt cx="2361" cy="418"/>
          </a:xfrm>
        </p:grpSpPr>
        <p:pic>
          <p:nvPicPr>
            <p:cNvPr id="596047" name="Picture 79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49"/>
              <a:ext cx="236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48" name="Picture 8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1488"/>
              <a:ext cx="1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6052" name="Line 84"/>
          <p:cNvSpPr>
            <a:spLocks noChangeShapeType="1"/>
          </p:cNvSpPr>
          <p:nvPr/>
        </p:nvSpPr>
        <p:spPr bwMode="auto">
          <a:xfrm flipH="1">
            <a:off x="4724400" y="3505200"/>
            <a:ext cx="2438400" cy="788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6053" name="Picture 8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56" name="Picture 8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057" name="Picture 8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6058" name="Rectangle 9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6059" name="Rectangle 9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6060" name="Group 92"/>
          <p:cNvGrpSpPr>
            <a:grpSpLocks/>
          </p:cNvGrpSpPr>
          <p:nvPr/>
        </p:nvGrpSpPr>
        <p:grpSpPr bwMode="auto">
          <a:xfrm>
            <a:off x="5684838" y="2133600"/>
            <a:ext cx="3230562" cy="304800"/>
            <a:chOff x="3581" y="1344"/>
            <a:chExt cx="2035" cy="192"/>
          </a:xfrm>
        </p:grpSpPr>
        <p:pic>
          <p:nvPicPr>
            <p:cNvPr id="596061" name="Picture 93" descr="txp_fig"/>
            <p:cNvPicPr preferRelativeResize="0">
              <a:picLocks noChangeArrowheads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139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62" name="Picture 9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" y="1346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63" name="Picture 9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34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64" name="Picture 9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344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65" name="Picture 9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6066" name="Picture 9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" y="1368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9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9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9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9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9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10" grpId="0" animBg="1"/>
      <p:bldP spid="596011" grpId="0" animBg="1"/>
      <p:bldP spid="596012" grpId="0" animBg="1"/>
      <p:bldP spid="596013" grpId="0" animBg="1"/>
      <p:bldP spid="596014" grpId="0" animBg="1"/>
      <p:bldP spid="5960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EDCB-459A-489A-8E90-9A4692C9C56E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571394" name="Group 2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1395" name="Picture 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396" name="Picture 4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397" name="Picture 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398" name="Picture 6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1399" name="Group 7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1400" name="Line 8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1401" name="Picture 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02" name="Picture 1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03" name="Picture 1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04" name="Picture 1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05" name="Picture 1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1406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07" name="Oval 15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08" name="Rectangle 16" descr="20%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09" name="Oval 17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10" name="Rectangle 18" descr="20%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11" name="Oval 19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12" name="Rectangle 20" descr="20%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41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9238"/>
            <a:ext cx="1266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4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6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7" name="Picture 25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8" name="Picture 26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98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20" name="Line 28"/>
          <p:cNvSpPr>
            <a:spLocks noChangeShapeType="1"/>
          </p:cNvSpPr>
          <p:nvPr/>
        </p:nvSpPr>
        <p:spPr bwMode="auto">
          <a:xfrm>
            <a:off x="6105525" y="39528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2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76200"/>
            <a:ext cx="5683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2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7200"/>
            <a:ext cx="8524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23" name="Picture 31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2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25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26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27" name="Line 35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28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29" name="Line 37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30" name="Line 38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31" name="Line 39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32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33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34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35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36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37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195763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38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39" name="Rectangle 47"/>
          <p:cNvSpPr>
            <a:spLocks noChangeArrowheads="1"/>
          </p:cNvSpPr>
          <p:nvPr/>
        </p:nvSpPr>
        <p:spPr bwMode="auto">
          <a:xfrm>
            <a:off x="2555875" y="212725"/>
            <a:ext cx="1343025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440" name="Picture 4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41" name="Picture 4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42" name="Picture 5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43" name="Line 51"/>
          <p:cNvSpPr>
            <a:spLocks noChangeShapeType="1"/>
          </p:cNvSpPr>
          <p:nvPr/>
        </p:nvSpPr>
        <p:spPr bwMode="auto">
          <a:xfrm flipV="1">
            <a:off x="0" y="1752600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44" name="Picture 52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45" name="Picture 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38138"/>
            <a:ext cx="12668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46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302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47" name="Line 55"/>
          <p:cNvSpPr>
            <a:spLocks noChangeShapeType="1"/>
          </p:cNvSpPr>
          <p:nvPr/>
        </p:nvSpPr>
        <p:spPr bwMode="auto">
          <a:xfrm>
            <a:off x="7102475" y="1752600"/>
            <a:ext cx="20415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1448" name="Group 56"/>
          <p:cNvGrpSpPr>
            <a:grpSpLocks/>
          </p:cNvGrpSpPr>
          <p:nvPr/>
        </p:nvGrpSpPr>
        <p:grpSpPr bwMode="auto">
          <a:xfrm>
            <a:off x="7275513" y="909638"/>
            <a:ext cx="1792287" cy="766762"/>
            <a:chOff x="4583" y="573"/>
            <a:chExt cx="1129" cy="483"/>
          </a:xfrm>
        </p:grpSpPr>
        <p:pic>
          <p:nvPicPr>
            <p:cNvPr id="571449" name="Picture 5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" y="573"/>
              <a:ext cx="7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50" name="Picture 58" descr="txp_fig"/>
            <p:cNvPicPr preferRelativeResize="0">
              <a:picLocks noChangeArrowheads="1"/>
            </p:cNvPicPr>
            <p:nvPr>
              <p:custDataLst>
                <p:tags r:id="rId4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757"/>
              <a:ext cx="11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51" name="Picture 5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907"/>
              <a:ext cx="72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1452" name="Rectangle 60"/>
          <p:cNvSpPr>
            <a:spLocks noChangeArrowheads="1"/>
          </p:cNvSpPr>
          <p:nvPr/>
        </p:nvSpPr>
        <p:spPr bwMode="auto">
          <a:xfrm>
            <a:off x="7391400" y="3967163"/>
            <a:ext cx="1389063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53" name="Line 61"/>
          <p:cNvSpPr>
            <a:spLocks noChangeShapeType="1"/>
          </p:cNvSpPr>
          <p:nvPr/>
        </p:nvSpPr>
        <p:spPr bwMode="auto">
          <a:xfrm flipH="1">
            <a:off x="6553200" y="40481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54" name="Line 62"/>
          <p:cNvSpPr>
            <a:spLocks noChangeShapeType="1"/>
          </p:cNvSpPr>
          <p:nvPr/>
        </p:nvSpPr>
        <p:spPr bwMode="auto">
          <a:xfrm flipH="1">
            <a:off x="5895975" y="4121150"/>
            <a:ext cx="149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55" name="Picture 6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635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56" name="Picture 6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11238"/>
            <a:ext cx="4610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57" name="Picture 6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92238"/>
            <a:ext cx="3873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58" name="Line 66"/>
          <p:cNvSpPr>
            <a:spLocks noChangeShapeType="1"/>
          </p:cNvSpPr>
          <p:nvPr/>
        </p:nvSpPr>
        <p:spPr bwMode="auto">
          <a:xfrm>
            <a:off x="0" y="949325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59" name="Line 67"/>
          <p:cNvSpPr>
            <a:spLocks noChangeShapeType="1"/>
          </p:cNvSpPr>
          <p:nvPr/>
        </p:nvSpPr>
        <p:spPr bwMode="auto">
          <a:xfrm>
            <a:off x="7086600" y="949325"/>
            <a:ext cx="0" cy="804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60" name="Picture 6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057650"/>
            <a:ext cx="1209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61" name="Line 69"/>
          <p:cNvSpPr>
            <a:spLocks noChangeShapeType="1"/>
          </p:cNvSpPr>
          <p:nvPr/>
        </p:nvSpPr>
        <p:spPr bwMode="auto">
          <a:xfrm flipV="1">
            <a:off x="7086600" y="0"/>
            <a:ext cx="2057400" cy="950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62" name="Picture 7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0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63" name="Picture 7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11238"/>
            <a:ext cx="1700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64" name="Picture 7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65" name="Picture 73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466" name="Group 74"/>
          <p:cNvGrpSpPr>
            <a:grpSpLocks/>
          </p:cNvGrpSpPr>
          <p:nvPr/>
        </p:nvGrpSpPr>
        <p:grpSpPr bwMode="auto">
          <a:xfrm>
            <a:off x="4060825" y="2459038"/>
            <a:ext cx="1349375" cy="303212"/>
            <a:chOff x="2654" y="1643"/>
            <a:chExt cx="850" cy="191"/>
          </a:xfrm>
        </p:grpSpPr>
        <p:pic>
          <p:nvPicPr>
            <p:cNvPr id="571467" name="Picture 7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1645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68" name="Picture 7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643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69" name="Picture 7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657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1470" name="Picture 7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71" name="Oval 79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72" name="Line 80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73" name="Picture 8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74" name="Line 82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75" name="Line 83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76" name="Line 84"/>
          <p:cNvSpPr>
            <a:spLocks noChangeShapeType="1"/>
          </p:cNvSpPr>
          <p:nvPr/>
        </p:nvSpPr>
        <p:spPr bwMode="auto">
          <a:xfrm flipH="1">
            <a:off x="5227638" y="4267200"/>
            <a:ext cx="2166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77" name="Line 85"/>
          <p:cNvSpPr>
            <a:spLocks noChangeShapeType="1"/>
          </p:cNvSpPr>
          <p:nvPr/>
        </p:nvSpPr>
        <p:spPr bwMode="auto">
          <a:xfrm flipH="1" flipV="1">
            <a:off x="5029200" y="43434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78" name="Line 86"/>
          <p:cNvSpPr>
            <a:spLocks noChangeShapeType="1"/>
          </p:cNvSpPr>
          <p:nvPr/>
        </p:nvSpPr>
        <p:spPr bwMode="auto">
          <a:xfrm flipH="1">
            <a:off x="5562600" y="419576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79" name="Picture 87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70388"/>
            <a:ext cx="1730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80" name="Line 88"/>
          <p:cNvSpPr>
            <a:spLocks noChangeShapeType="1"/>
          </p:cNvSpPr>
          <p:nvPr/>
        </p:nvSpPr>
        <p:spPr bwMode="auto">
          <a:xfrm flipH="1">
            <a:off x="4724400" y="3536950"/>
            <a:ext cx="2420938" cy="757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81" name="Rectangle 89" descr="20%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482" name="Picture 90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07038"/>
            <a:ext cx="21336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83" name="Rectangle 9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84" name="Rectangle 9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7EB-A6FA-4C8C-A90A-62A581B9D757}" type="slidenum">
              <a:rPr lang="en-US"/>
              <a:pPr/>
              <a:t>8</a:t>
            </a:fld>
            <a:endParaRPr lang="en-US"/>
          </a:p>
        </p:txBody>
      </p:sp>
      <p:pic>
        <p:nvPicPr>
          <p:cNvPr id="5724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0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11238"/>
            <a:ext cx="1700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2422" name="Group 6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2423" name="Picture 7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24" name="Picture 8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25" name="Picture 9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26" name="Picture 10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2427" name="Group 11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2428" name="Line 12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2429" name="Picture 1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30" name="Picture 1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31" name="Picture 1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32" name="Picture 1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33" name="Picture 1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243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35" name="Oval 19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36" name="Rectangle 20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37" name="Oval 21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243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49238"/>
            <a:ext cx="1266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3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0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2" name="Picture 26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3" name="Picture 27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9875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45" name="Line 29"/>
          <p:cNvSpPr>
            <a:spLocks noChangeShapeType="1"/>
          </p:cNvSpPr>
          <p:nvPr/>
        </p:nvSpPr>
        <p:spPr bwMode="auto">
          <a:xfrm>
            <a:off x="6105525" y="39528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46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76200"/>
            <a:ext cx="5683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7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7200"/>
            <a:ext cx="8524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8" name="Picture 32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9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50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51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52" name="Line 36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53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54" name="Line 38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455" name="Line 39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456" name="Line 40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57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58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59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60" name="Picture 4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61" name="Picture 4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62" name="Picture 4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195763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63" name="Picture 4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64" name="Rectangle 48"/>
          <p:cNvSpPr>
            <a:spLocks noChangeArrowheads="1"/>
          </p:cNvSpPr>
          <p:nvPr/>
        </p:nvSpPr>
        <p:spPr bwMode="auto">
          <a:xfrm>
            <a:off x="2555875" y="212725"/>
            <a:ext cx="1343025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2465" name="Picture 4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66" name="Picture 5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67" name="Picture 5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68" name="Line 52"/>
          <p:cNvSpPr>
            <a:spLocks noChangeShapeType="1"/>
          </p:cNvSpPr>
          <p:nvPr/>
        </p:nvSpPr>
        <p:spPr bwMode="auto">
          <a:xfrm flipV="1">
            <a:off x="0" y="1752600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69" name="Picture 53" descr="txp_fig"/>
          <p:cNvPicPr preferRelativeResize="0">
            <a:picLocks noChangeArrowheads="1"/>
          </p:cNvPicPr>
          <p:nvPr>
            <p:custDataLst>
              <p:tags r:id="rId3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70" name="Picture 5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38138"/>
            <a:ext cx="12668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71" name="Picture 5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302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72" name="Line 56"/>
          <p:cNvSpPr>
            <a:spLocks noChangeShapeType="1"/>
          </p:cNvSpPr>
          <p:nvPr/>
        </p:nvSpPr>
        <p:spPr bwMode="auto">
          <a:xfrm>
            <a:off x="7102475" y="1752600"/>
            <a:ext cx="20415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2473" name="Group 57"/>
          <p:cNvGrpSpPr>
            <a:grpSpLocks/>
          </p:cNvGrpSpPr>
          <p:nvPr/>
        </p:nvGrpSpPr>
        <p:grpSpPr bwMode="auto">
          <a:xfrm>
            <a:off x="7275513" y="909638"/>
            <a:ext cx="1792287" cy="766762"/>
            <a:chOff x="4583" y="573"/>
            <a:chExt cx="1129" cy="483"/>
          </a:xfrm>
        </p:grpSpPr>
        <p:pic>
          <p:nvPicPr>
            <p:cNvPr id="572474" name="Picture 5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" y="573"/>
              <a:ext cx="72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75" name="Picture 59" descr="txp_fig"/>
            <p:cNvPicPr preferRelativeResize="0">
              <a:picLocks noChangeArrowheads="1"/>
            </p:cNvPicPr>
            <p:nvPr>
              <p:custDataLst>
                <p:tags r:id="rId4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757"/>
              <a:ext cx="112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76" name="Picture 6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907"/>
              <a:ext cx="72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2477" name="Rectangle 61"/>
          <p:cNvSpPr>
            <a:spLocks noChangeArrowheads="1"/>
          </p:cNvSpPr>
          <p:nvPr/>
        </p:nvSpPr>
        <p:spPr bwMode="auto">
          <a:xfrm>
            <a:off x="7391400" y="3967163"/>
            <a:ext cx="1389063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78" name="Line 62"/>
          <p:cNvSpPr>
            <a:spLocks noChangeShapeType="1"/>
          </p:cNvSpPr>
          <p:nvPr/>
        </p:nvSpPr>
        <p:spPr bwMode="auto">
          <a:xfrm flipH="1">
            <a:off x="6553200" y="40481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479" name="Line 63"/>
          <p:cNvSpPr>
            <a:spLocks noChangeShapeType="1"/>
          </p:cNvSpPr>
          <p:nvPr/>
        </p:nvSpPr>
        <p:spPr bwMode="auto">
          <a:xfrm flipH="1">
            <a:off x="5895975" y="4121150"/>
            <a:ext cx="149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80" name="Picture 6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63525"/>
            <a:ext cx="5476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81" name="Picture 6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11238"/>
            <a:ext cx="4610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82" name="Picture 6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92238"/>
            <a:ext cx="3873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83" name="Line 67"/>
          <p:cNvSpPr>
            <a:spLocks noChangeShapeType="1"/>
          </p:cNvSpPr>
          <p:nvPr/>
        </p:nvSpPr>
        <p:spPr bwMode="auto">
          <a:xfrm>
            <a:off x="0" y="949325"/>
            <a:ext cx="71024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484" name="Line 68"/>
          <p:cNvSpPr>
            <a:spLocks noChangeShapeType="1"/>
          </p:cNvSpPr>
          <p:nvPr/>
        </p:nvSpPr>
        <p:spPr bwMode="auto">
          <a:xfrm>
            <a:off x="7086600" y="949325"/>
            <a:ext cx="0" cy="804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85" name="Picture 6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057650"/>
            <a:ext cx="1209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86" name="Line 70"/>
          <p:cNvSpPr>
            <a:spLocks noChangeShapeType="1"/>
          </p:cNvSpPr>
          <p:nvPr/>
        </p:nvSpPr>
        <p:spPr bwMode="auto">
          <a:xfrm flipV="1">
            <a:off x="7086600" y="0"/>
            <a:ext cx="2057400" cy="950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2487" name="Group 71"/>
          <p:cNvGrpSpPr>
            <a:grpSpLocks/>
          </p:cNvGrpSpPr>
          <p:nvPr/>
        </p:nvGrpSpPr>
        <p:grpSpPr bwMode="auto">
          <a:xfrm>
            <a:off x="4060825" y="2459038"/>
            <a:ext cx="1349375" cy="303212"/>
            <a:chOff x="2654" y="1643"/>
            <a:chExt cx="850" cy="191"/>
          </a:xfrm>
        </p:grpSpPr>
        <p:pic>
          <p:nvPicPr>
            <p:cNvPr id="572488" name="Picture 7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1645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89" name="Picture 7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643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90" name="Picture 7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1657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2491" name="Picture 7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8388"/>
            <a:ext cx="871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92" name="Rectangle 76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3" name="Oval 77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4" name="Rectangle 78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solidFill>
            <a:srgbClr val="00CC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5" name="Oval 79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6" name="Rectangle 80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solidFill>
            <a:srgbClr val="00F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7" name="Line 81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98" name="Picture 82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99" name="Line 83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500" name="Line 84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501" name="Line 85"/>
          <p:cNvSpPr>
            <a:spLocks noChangeShapeType="1"/>
          </p:cNvSpPr>
          <p:nvPr/>
        </p:nvSpPr>
        <p:spPr bwMode="auto">
          <a:xfrm flipH="1">
            <a:off x="5227638" y="4267200"/>
            <a:ext cx="2166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502" name="Line 86"/>
          <p:cNvSpPr>
            <a:spLocks noChangeShapeType="1"/>
          </p:cNvSpPr>
          <p:nvPr/>
        </p:nvSpPr>
        <p:spPr bwMode="auto">
          <a:xfrm flipH="1" flipV="1">
            <a:off x="5029200" y="43434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503" name="Line 87"/>
          <p:cNvSpPr>
            <a:spLocks noChangeShapeType="1"/>
          </p:cNvSpPr>
          <p:nvPr/>
        </p:nvSpPr>
        <p:spPr bwMode="auto">
          <a:xfrm flipH="1">
            <a:off x="5562600" y="419576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504" name="Picture 8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70388"/>
            <a:ext cx="1730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505" name="Line 89"/>
          <p:cNvSpPr>
            <a:spLocks noChangeShapeType="1"/>
          </p:cNvSpPr>
          <p:nvPr/>
        </p:nvSpPr>
        <p:spPr bwMode="auto">
          <a:xfrm flipH="1">
            <a:off x="4724400" y="3536950"/>
            <a:ext cx="2420938" cy="757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506" name="Picture 90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07038"/>
            <a:ext cx="21336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605" y="5747446"/>
            <a:ext cx="1849946" cy="221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2508" name="Rectangle 9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509" name="Rectangle 9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53EB-8DF2-42DE-A2EE-7D993FBCFC2F}" type="slidenum">
              <a:rPr lang="en-US"/>
              <a:pPr/>
              <a:t>9</a:t>
            </a:fld>
            <a:endParaRPr lang="en-US"/>
          </a:p>
        </p:txBody>
      </p:sp>
      <p:pic>
        <p:nvPicPr>
          <p:cNvPr id="5734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3622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48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44" name="Group 4"/>
          <p:cNvGrpSpPr>
            <a:grpSpLocks/>
          </p:cNvGrpSpPr>
          <p:nvPr/>
        </p:nvGrpSpPr>
        <p:grpSpPr bwMode="auto">
          <a:xfrm>
            <a:off x="730250" y="6467475"/>
            <a:ext cx="2546350" cy="314325"/>
            <a:chOff x="460" y="4074"/>
            <a:chExt cx="1604" cy="198"/>
          </a:xfrm>
        </p:grpSpPr>
        <p:pic>
          <p:nvPicPr>
            <p:cNvPr id="573445" name="Picture 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074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46" name="Picture 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4088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47" name="Picture 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4105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48" name="Picture 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4086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3449" name="Group 9"/>
          <p:cNvGrpSpPr>
            <a:grpSpLocks/>
          </p:cNvGrpSpPr>
          <p:nvPr/>
        </p:nvGrpSpPr>
        <p:grpSpPr bwMode="auto">
          <a:xfrm>
            <a:off x="5791200" y="6172200"/>
            <a:ext cx="2362200" cy="646113"/>
            <a:chOff x="3648" y="3888"/>
            <a:chExt cx="1488" cy="407"/>
          </a:xfrm>
        </p:grpSpPr>
        <p:sp>
          <p:nvSpPr>
            <p:cNvPr id="573450" name="Line 10"/>
            <p:cNvSpPr>
              <a:spLocks noChangeShapeType="1"/>
            </p:cNvSpPr>
            <p:nvPr/>
          </p:nvSpPr>
          <p:spPr bwMode="auto">
            <a:xfrm>
              <a:off x="4145" y="409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3451" name="Picture 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3888"/>
              <a:ext cx="35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52" name="Picture 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53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53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007"/>
              <a:ext cx="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54" name="Picture 1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010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55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07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345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242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57" name="Oval 17" descr="20%"/>
          <p:cNvSpPr>
            <a:spLocks noChangeArrowheads="1"/>
          </p:cNvSpPr>
          <p:nvPr/>
        </p:nvSpPr>
        <p:spPr bwMode="auto">
          <a:xfrm>
            <a:off x="2209800" y="3200400"/>
            <a:ext cx="4876800" cy="2362200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58" name="Rectangle 18" descr="20%"/>
          <p:cNvSpPr>
            <a:spLocks noChangeArrowheads="1"/>
          </p:cNvSpPr>
          <p:nvPr/>
        </p:nvSpPr>
        <p:spPr bwMode="auto">
          <a:xfrm>
            <a:off x="3200400" y="3581400"/>
            <a:ext cx="2895600" cy="15240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59" name="Oval 19" descr="20%"/>
          <p:cNvSpPr>
            <a:spLocks noChangeAspect="1" noChangeArrowheads="1"/>
          </p:cNvSpPr>
          <p:nvPr/>
        </p:nvSpPr>
        <p:spPr bwMode="auto">
          <a:xfrm>
            <a:off x="3408363" y="3762375"/>
            <a:ext cx="2459037" cy="1190625"/>
          </a:xfrm>
          <a:prstGeom prst="ellipse">
            <a:avLst/>
          </a:prstGeom>
          <a:pattFill prst="pct20">
            <a:fgClr>
              <a:srgbClr val="0000FF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0" name="Rectangle 20" descr="20%"/>
          <p:cNvSpPr>
            <a:spLocks noChangeAspect="1" noChangeArrowheads="1"/>
          </p:cNvSpPr>
          <p:nvPr/>
        </p:nvSpPr>
        <p:spPr bwMode="auto">
          <a:xfrm>
            <a:off x="3962400" y="3962400"/>
            <a:ext cx="1389063" cy="7302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1" name="Oval 21" descr="20%"/>
          <p:cNvSpPr>
            <a:spLocks noChangeAspect="1" noChangeArrowheads="1"/>
          </p:cNvSpPr>
          <p:nvPr/>
        </p:nvSpPr>
        <p:spPr bwMode="auto">
          <a:xfrm>
            <a:off x="4114800" y="4051300"/>
            <a:ext cx="1087438" cy="520700"/>
          </a:xfrm>
          <a:prstGeom prst="ellipse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2" name="Rectangle 22" descr="20%"/>
          <p:cNvSpPr>
            <a:spLocks noChangeAspect="1" noChangeArrowheads="1"/>
          </p:cNvSpPr>
          <p:nvPr/>
        </p:nvSpPr>
        <p:spPr bwMode="auto">
          <a:xfrm>
            <a:off x="4419600" y="4191000"/>
            <a:ext cx="520700" cy="27305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3" name="Oval 23" descr="20%"/>
          <p:cNvSpPr>
            <a:spLocks noChangeAspect="1" noChangeArrowheads="1"/>
          </p:cNvSpPr>
          <p:nvPr/>
        </p:nvSpPr>
        <p:spPr bwMode="auto">
          <a:xfrm>
            <a:off x="4497388" y="4232275"/>
            <a:ext cx="360362" cy="173038"/>
          </a:xfrm>
          <a:prstGeom prst="ellipse">
            <a:avLst/>
          </a:prstGeom>
          <a:pattFill prst="pct20">
            <a:fgClr>
              <a:srgbClr val="0000FF"/>
            </a:fgClr>
            <a:bgClr>
              <a:srgbClr val="FFFFFF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4" name="Rectangle 24" descr="20%"/>
          <p:cNvSpPr>
            <a:spLocks noChangeAspect="1" noChangeArrowheads="1"/>
          </p:cNvSpPr>
          <p:nvPr/>
        </p:nvSpPr>
        <p:spPr bwMode="auto">
          <a:xfrm>
            <a:off x="4614863" y="4295775"/>
            <a:ext cx="92075" cy="49213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6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65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6" name="Line 26"/>
          <p:cNvSpPr>
            <a:spLocks noChangeShapeType="1"/>
          </p:cNvSpPr>
          <p:nvPr/>
        </p:nvSpPr>
        <p:spPr bwMode="auto">
          <a:xfrm>
            <a:off x="1890713" y="3886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67" name="Line 27"/>
          <p:cNvSpPr>
            <a:spLocks noChangeShapeType="1"/>
          </p:cNvSpPr>
          <p:nvPr/>
        </p:nvSpPr>
        <p:spPr bwMode="auto">
          <a:xfrm flipV="1">
            <a:off x="1882775" y="4359275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68" name="Line 28"/>
          <p:cNvSpPr>
            <a:spLocks noChangeShapeType="1"/>
          </p:cNvSpPr>
          <p:nvPr/>
        </p:nvSpPr>
        <p:spPr bwMode="auto">
          <a:xfrm flipV="1">
            <a:off x="1828800" y="4495800"/>
            <a:ext cx="2133600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6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78388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61025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1" name="Line 31"/>
          <p:cNvSpPr>
            <a:spLocks noChangeShapeType="1"/>
          </p:cNvSpPr>
          <p:nvPr/>
        </p:nvSpPr>
        <p:spPr bwMode="auto">
          <a:xfrm flipV="1">
            <a:off x="3200400" y="4495800"/>
            <a:ext cx="10668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2" name="Line 32"/>
          <p:cNvSpPr>
            <a:spLocks noChangeShapeType="1"/>
          </p:cNvSpPr>
          <p:nvPr/>
        </p:nvSpPr>
        <p:spPr bwMode="auto">
          <a:xfrm flipH="1" flipV="1">
            <a:off x="4724400" y="4468813"/>
            <a:ext cx="7620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7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8988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530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5" name="Line 35"/>
          <p:cNvSpPr>
            <a:spLocks noChangeShapeType="1"/>
          </p:cNvSpPr>
          <p:nvPr/>
        </p:nvSpPr>
        <p:spPr bwMode="auto">
          <a:xfrm flipH="1" flipV="1">
            <a:off x="4843463" y="4343400"/>
            <a:ext cx="2133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6" name="Line 36"/>
          <p:cNvSpPr>
            <a:spLocks noChangeShapeType="1"/>
          </p:cNvSpPr>
          <p:nvPr/>
        </p:nvSpPr>
        <p:spPr bwMode="auto">
          <a:xfrm flipH="1">
            <a:off x="4706938" y="3536950"/>
            <a:ext cx="2438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77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00400"/>
            <a:ext cx="1079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222750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9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227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0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195763"/>
            <a:ext cx="8715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1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1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2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459038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3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28800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4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4558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5" name="Picture 45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1">
            <a:off x="4344988" y="2133600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6" name="Picture 46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489">
            <a:off x="4870450" y="2124075"/>
            <a:ext cx="228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7" name="Picture 47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09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8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13677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9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2133600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0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1" name="Line 51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92" name="Picture 5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780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3" name="Picture 5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4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1717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5" name="Line 55"/>
          <p:cNvSpPr>
            <a:spLocks noChangeShapeType="1"/>
          </p:cNvSpPr>
          <p:nvPr/>
        </p:nvSpPr>
        <p:spPr bwMode="auto">
          <a:xfrm flipV="1"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96" name="Picture 56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37480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7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3524"/>
            <a:ext cx="1001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8" name="Line 58"/>
          <p:cNvSpPr>
            <a:spLocks noChangeShapeType="1"/>
          </p:cNvSpPr>
          <p:nvPr/>
        </p:nvSpPr>
        <p:spPr bwMode="auto">
          <a:xfrm>
            <a:off x="1676400" y="457200"/>
            <a:ext cx="1316038" cy="2687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9" name="Line 59"/>
          <p:cNvSpPr>
            <a:spLocks noChangeShapeType="1"/>
          </p:cNvSpPr>
          <p:nvPr/>
        </p:nvSpPr>
        <p:spPr bwMode="auto">
          <a:xfrm flipH="1">
            <a:off x="1790700" y="457200"/>
            <a:ext cx="34290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0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1" name="Rectangle 6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7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8" grpId="0" animBg="1"/>
      <p:bldP spid="5734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4808&quot;&gt;&lt;property id=&quot;20148&quot; value=&quot;5&quot;/&gt;&lt;property id=&quot;20300&quot; value=&quot;Slide 1&quot;/&gt;&lt;property id=&quot;20307&quot; value=&quot;278&quot;/&gt;&lt;/object&gt;&lt;object type=&quot;3&quot; unique_id=&quot;105338&quot;&gt;&lt;property id=&quot;20148&quot; value=&quot;5&quot;/&gt;&lt;property id=&quot;20300&quot; value=&quot;Slide 2&quot;/&gt;&lt;property id=&quot;20307&quot; value=&quot;280&quot;/&gt;&lt;/object&gt;&lt;object type=&quot;3&quot; unique_id=&quot;105339&quot;&gt;&lt;property id=&quot;20148&quot; value=&quot;5&quot;/&gt;&lt;property id=&quot;20300&quot; value=&quot;Slide 6&quot;/&gt;&lt;property id=&quot;20307&quot; value=&quot;281&quot;/&gt;&lt;/object&gt;&lt;object type=&quot;3&quot; unique_id=&quot;105340&quot;&gt;&lt;property id=&quot;20148&quot; value=&quot;5&quot;/&gt;&lt;property id=&quot;20300&quot; value=&quot;Slide 7&quot;/&gt;&lt;property id=&quot;20307&quot; value=&quot;282&quot;/&gt;&lt;/object&gt;&lt;object type=&quot;3&quot; unique_id=&quot;105341&quot;&gt;&lt;property id=&quot;20148&quot; value=&quot;5&quot;/&gt;&lt;property id=&quot;20300&quot; value=&quot;Slide 8&quot;/&gt;&lt;property id=&quot;20307&quot; value=&quot;283&quot;/&gt;&lt;/object&gt;&lt;object type=&quot;3&quot; unique_id=&quot;105342&quot;&gt;&lt;property id=&quot;20148&quot; value=&quot;5&quot;/&gt;&lt;property id=&quot;20300&quot; value=&quot;Slide 9&quot;/&gt;&lt;property id=&quot;20307&quot; value=&quot;284&quot;/&gt;&lt;/object&gt;&lt;object type=&quot;3&quot; unique_id=&quot;105343&quot;&gt;&lt;property id=&quot;20148&quot; value=&quot;5&quot;/&gt;&lt;property id=&quot;20300&quot; value=&quot;Slide 10&quot;/&gt;&lt;property id=&quot;20307&quot; value=&quot;285&quot;/&gt;&lt;/object&gt;&lt;object type=&quot;3&quot; unique_id=&quot;105344&quot;&gt;&lt;property id=&quot;20148&quot; value=&quot;5&quot;/&gt;&lt;property id=&quot;20300&quot; value=&quot;Slide 11&quot;/&gt;&lt;property id=&quot;20307&quot; value=&quot;286&quot;/&gt;&lt;/object&gt;&lt;object type=&quot;3&quot; unique_id=&quot;105345&quot;&gt;&lt;property id=&quot;20148&quot; value=&quot;5&quot;/&gt;&lt;property id=&quot;20300&quot; value=&quot;Slide 12&quot;/&gt;&lt;property id=&quot;20307&quot; value=&quot;287&quot;/&gt;&lt;/object&gt;&lt;object type=&quot;3&quot; unique_id=&quot;105346&quot;&gt;&lt;property id=&quot;20148&quot; value=&quot;5&quot;/&gt;&lt;property id=&quot;20300&quot; value=&quot;Slide 13&quot;/&gt;&lt;property id=&quot;20307&quot; value=&quot;288&quot;/&gt;&lt;/object&gt;&lt;object type=&quot;3&quot; unique_id=&quot;105347&quot;&gt;&lt;property id=&quot;20148&quot; value=&quot;5&quot;/&gt;&lt;property id=&quot;20300&quot; value=&quot;Slide 14&quot;/&gt;&lt;property id=&quot;20307&quot; value=&quot;289&quot;/&gt;&lt;/object&gt;&lt;object type=&quot;3&quot; unique_id=&quot;105348&quot;&gt;&lt;property id=&quot;20148&quot; value=&quot;5&quot;/&gt;&lt;property id=&quot;20300&quot; value=&quot;Slide 15&quot;/&gt;&lt;property id=&quot;20307&quot; value=&quot;290&quot;/&gt;&lt;/object&gt;&lt;object type=&quot;3&quot; unique_id=&quot;105349&quot;&gt;&lt;property id=&quot;20148&quot; value=&quot;5&quot;/&gt;&lt;property id=&quot;20300&quot; value=&quot;Slide 16&quot;/&gt;&lt;property id=&quot;20307&quot; value=&quot;291&quot;/&gt;&lt;/object&gt;&lt;object type=&quot;3&quot; unique_id=&quot;105350&quot;&gt;&lt;property id=&quot;20148&quot; value=&quot;5&quot;/&gt;&lt;property id=&quot;20300&quot; value=&quot;Slide 17&quot;/&gt;&lt;property id=&quot;20307&quot; value=&quot;292&quot;/&gt;&lt;/object&gt;&lt;object type=&quot;3&quot; unique_id=&quot;105351&quot;&gt;&lt;property id=&quot;20148&quot; value=&quot;5&quot;/&gt;&lt;property id=&quot;20300&quot; value=&quot;Slide 18&quot;/&gt;&lt;property id=&quot;20307&quot; value=&quot;293&quot;/&gt;&lt;/object&gt;&lt;object type=&quot;3&quot; unique_id=&quot;105352&quot;&gt;&lt;property id=&quot;20148&quot; value=&quot;5&quot;/&gt;&lt;property id=&quot;20300&quot; value=&quot;Slide 19&quot;/&gt;&lt;property id=&quot;20307&quot; value=&quot;294&quot;/&gt;&lt;/object&gt;&lt;object type=&quot;3&quot; unique_id=&quot;105353&quot;&gt;&lt;property id=&quot;20148&quot; value=&quot;5&quot;/&gt;&lt;property id=&quot;20300&quot; value=&quot;Slide 20&quot;/&gt;&lt;property id=&quot;20307&quot; value=&quot;295&quot;/&gt;&lt;/object&gt;&lt;object type=&quot;3&quot; unique_id=&quot;105354&quot;&gt;&lt;property id=&quot;20148&quot; value=&quot;5&quot;/&gt;&lt;property id=&quot;20300&quot; value=&quot;Slide 21&quot;/&gt;&lt;property id=&quot;20307&quot; value=&quot;296&quot;/&gt;&lt;/object&gt;&lt;object type=&quot;3&quot; unique_id=&quot;105355&quot;&gt;&lt;property id=&quot;20148&quot; value=&quot;5&quot;/&gt;&lt;property id=&quot;20300&quot; value=&quot;Slide 22&quot;/&gt;&lt;property id=&quot;20307&quot; value=&quot;297&quot;/&gt;&lt;/object&gt;&lt;object type=&quot;3&quot; unique_id=&quot;105356&quot;&gt;&lt;property id=&quot;20148&quot; value=&quot;5&quot;/&gt;&lt;property id=&quot;20300&quot; value=&quot;Slide 23&quot;/&gt;&lt;property id=&quot;20307&quot; value=&quot;298&quot;/&gt;&lt;/object&gt;&lt;object type=&quot;3&quot; unique_id=&quot;105357&quot;&gt;&lt;property id=&quot;20148&quot; value=&quot;5&quot;/&gt;&lt;property id=&quot;20300&quot; value=&quot;Slide 24&quot;/&gt;&lt;property id=&quot;20307&quot; value=&quot;299&quot;/&gt;&lt;/object&gt;&lt;object type=&quot;3&quot; unique_id=&quot;105358&quot;&gt;&lt;property id=&quot;20148&quot; value=&quot;5&quot;/&gt;&lt;property id=&quot;20300&quot; value=&quot;Slide 25&quot;/&gt;&lt;property id=&quot;20307&quot; value=&quot;300&quot;/&gt;&lt;/object&gt;&lt;object type=&quot;3&quot; unique_id=&quot;105596&quot;&gt;&lt;property id=&quot;20148&quot; value=&quot;5&quot;/&gt;&lt;property id=&quot;20300&quot; value=&quot;Slide 3&quot;/&gt;&lt;property id=&quot;20307&quot; value=&quot;301&quot;/&gt;&lt;/object&gt;&lt;object type=&quot;3&quot; unique_id=&quot;105672&quot;&gt;&lt;property id=&quot;20148&quot; value=&quot;5&quot;/&gt;&lt;property id=&quot;20300&quot; value=&quot;Slide 4&quot;/&gt;&lt;property id=&quot;20307&quot; value=&quot;302&quot;/&gt;&lt;/object&gt;&lt;object type=&quot;3&quot; unique_id=&quot;105751&quot;&gt;&lt;property id=&quot;20148&quot; value=&quot;5&quot;/&gt;&lt;property id=&quot;20300&quot; value=&quot;Slide 5&quot;/&gt;&lt;property id=&quot;20307&quot; value=&quot;3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f elem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9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7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7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8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quival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8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3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cong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7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3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exists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0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have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79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f elem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9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ring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44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{\color{blue}bijective} with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32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{\color{blue}bijective} with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32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quinumerou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1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quinumerou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8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quival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87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cong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7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BANACH-TARSKI PARAD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65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3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{\color{blue}bijective} with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3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exists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0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have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79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f elem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9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ring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44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3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odd rings: pur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05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87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quival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87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3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cong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3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{\color{blue}bijective} with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32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exists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0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have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79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f elem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97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ring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4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3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odd rings: pur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05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rest: gr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18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87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quival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8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87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cong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7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quival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87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3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cong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7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3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exists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0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have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79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f elem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97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f$ is bijec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00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)]\backslash&#10;[f(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358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)]\backslash&#10;[f(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3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f$ is bijec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00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K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47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W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55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{\color{blue}bijective} with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32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quinumerou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1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3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disjoint un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84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 is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87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disjoint un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84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quival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87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3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6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1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3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{\color{red}B})]&#10;\coprod[f^2({\color{blue}C}\backslash&#10;{\color{red}B})]\coprod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257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5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[rgb]{1,0,1}S}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080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1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6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{\color{red}B})]&#10;\coprod[f^2({\color{blue}C}\backslash&#10;{\color{red}B})]\coprod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257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[rgb]{1,0,1}S}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08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chroeder-Bernste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70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52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 but fir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4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1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6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exists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0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cong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74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[rgb]{1,0,1}S}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08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{\color{red}B})]&#10;\coprod[f^2({\color{blue}C}\backslash&#10;{\color{red}B})]\coprod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257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5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5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[rgb]{1,0,1}S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03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T}:={\color{blue}C}\backslash{\color[rgb]{1,0,1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80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974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[rgb]{1,0,1}S})]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16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AKE DISJ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51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UNION ($\coprod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4293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28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 but fir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4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1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n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37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exists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03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T}:={\color{blue}C}\backslash{\color[rgb]{1,0,1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804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[rgb]{1,0,1}S}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080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have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797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{\color{red}B})]&#10;\coprod[f^2({\color{blue}C}\backslash&#10;{\color{red}B})]\coprod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2578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52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f elem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978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[rgb]{1,0,1}S})]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16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974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28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 but fir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4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1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6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T}:={\color{blue}C}\backslash{\color[rgb]{1,0,1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804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have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79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[rgb]{1,0,1}S}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080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{\color{red}B})]&#10;\coprod[f^2({\color{blue}C}\backslash&#10;{\color{red}B})]\coprod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25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52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[rgb]{1,0,1}S})]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16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974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28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 but fir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4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15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6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{\color{blue}bijective} with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32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^2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393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T}:={\color{blue}C}\backslash{\color[rgb]{1,0,1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80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quinumerou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1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130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[rgb]{1,0,1}S}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08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{\color{red}B})]&#10;\coprod[f^2({\color{blue}C}\backslash&#10;{\color{red}B})]\coprod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257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{blue}C}\backslash&#10;{\color{red}B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715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252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{blue}C}\backslash&#10;{\color{red}B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112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pro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4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{\color[rgb]{1,0,1}S})]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169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35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9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1,0,1}S}\coprod&#10;{\color[rgb]{0,.8,0}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974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blue}C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00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 but fir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4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urp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0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1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64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26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077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lor{blue}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\hskip-.06in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2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896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C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B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n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59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^3({\color{red}B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99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27</Words>
  <Application>Microsoft Office PowerPoint</Application>
  <PresentationFormat>On-screen Show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385</cp:revision>
  <dcterms:created xsi:type="dcterms:W3CDTF">2007-11-29T22:28:17Z</dcterms:created>
  <dcterms:modified xsi:type="dcterms:W3CDTF">2011-06-28T14:54:59Z</dcterms:modified>
</cp:coreProperties>
</file>