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13" r:id="rId4"/>
    <p:sldId id="314" r:id="rId5"/>
    <p:sldId id="258" r:id="rId6"/>
    <p:sldId id="259" r:id="rId7"/>
    <p:sldId id="260" r:id="rId8"/>
    <p:sldId id="261" r:id="rId9"/>
    <p:sldId id="317" r:id="rId10"/>
    <p:sldId id="320" r:id="rId11"/>
    <p:sldId id="318" r:id="rId12"/>
    <p:sldId id="321" r:id="rId13"/>
    <p:sldId id="265" r:id="rId14"/>
    <p:sldId id="269" r:id="rId15"/>
    <p:sldId id="322" r:id="rId16"/>
    <p:sldId id="307" r:id="rId17"/>
    <p:sldId id="324" r:id="rId18"/>
    <p:sldId id="273" r:id="rId19"/>
    <p:sldId id="312" r:id="rId20"/>
    <p:sldId id="274" r:id="rId21"/>
    <p:sldId id="275" r:id="rId22"/>
    <p:sldId id="276" r:id="rId23"/>
    <p:sldId id="326" r:id="rId24"/>
    <p:sldId id="278" r:id="rId25"/>
    <p:sldId id="309" r:id="rId26"/>
    <p:sldId id="310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74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B96A46-48C6-43CF-8699-D4DA03D82A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32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96A46-48C6-43CF-8699-D4DA03D82A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2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D23AD-E90B-421D-8805-DFABF4844B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7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F8127-7B5D-4EB5-BEBE-FF785A038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5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01666-528B-41B2-A63A-FA9DFA3355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3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FA719-9E07-42A1-9278-50273AD264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5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14848-8609-4E63-B54C-128C9496B0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1CD6A-24C1-4454-94A9-606862A64E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3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91F02-BD51-4597-AB33-DFF24729D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4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02087-5D36-4EB3-AA73-C4FCE1154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5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E1516-8AA7-4363-8627-3868A38DA0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E0559-0785-4C26-B85F-4563506DE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9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6EA35-B63A-4B99-ACE9-A75CB83C08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7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6F575D-D4F6-4E7B-B62F-43FFBB51DC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tags" Target="../tags/tag326.xml"/><Relationship Id="rId39" Type="http://schemas.openxmlformats.org/officeDocument/2006/relationships/tags" Target="../tags/tag339.xml"/><Relationship Id="rId21" Type="http://schemas.openxmlformats.org/officeDocument/2006/relationships/tags" Target="../tags/tag321.xml"/><Relationship Id="rId34" Type="http://schemas.openxmlformats.org/officeDocument/2006/relationships/tags" Target="../tags/tag334.xml"/><Relationship Id="rId42" Type="http://schemas.openxmlformats.org/officeDocument/2006/relationships/tags" Target="../tags/tag342.xml"/><Relationship Id="rId47" Type="http://schemas.openxmlformats.org/officeDocument/2006/relationships/tags" Target="../tags/tag347.xml"/><Relationship Id="rId50" Type="http://schemas.openxmlformats.org/officeDocument/2006/relationships/tags" Target="../tags/tag350.xml"/><Relationship Id="rId55" Type="http://schemas.openxmlformats.org/officeDocument/2006/relationships/tags" Target="../tags/tag355.xml"/><Relationship Id="rId63" Type="http://schemas.openxmlformats.org/officeDocument/2006/relationships/slideLayout" Target="../slideLayouts/slideLayout2.xml"/><Relationship Id="rId68" Type="http://schemas.openxmlformats.org/officeDocument/2006/relationships/image" Target="../media/image48.png"/><Relationship Id="rId76" Type="http://schemas.openxmlformats.org/officeDocument/2006/relationships/image" Target="../media/image70.png"/><Relationship Id="rId7" Type="http://schemas.openxmlformats.org/officeDocument/2006/relationships/tags" Target="../tags/tag307.xml"/><Relationship Id="rId71" Type="http://schemas.openxmlformats.org/officeDocument/2006/relationships/image" Target="../media/image54.png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9" Type="http://schemas.openxmlformats.org/officeDocument/2006/relationships/tags" Target="../tags/tag329.xml"/><Relationship Id="rId11" Type="http://schemas.openxmlformats.org/officeDocument/2006/relationships/tags" Target="../tags/tag311.xml"/><Relationship Id="rId24" Type="http://schemas.openxmlformats.org/officeDocument/2006/relationships/tags" Target="../tags/tag324.xml"/><Relationship Id="rId32" Type="http://schemas.openxmlformats.org/officeDocument/2006/relationships/tags" Target="../tags/tag332.xml"/><Relationship Id="rId37" Type="http://schemas.openxmlformats.org/officeDocument/2006/relationships/tags" Target="../tags/tag337.xml"/><Relationship Id="rId40" Type="http://schemas.openxmlformats.org/officeDocument/2006/relationships/tags" Target="../tags/tag340.xml"/><Relationship Id="rId45" Type="http://schemas.openxmlformats.org/officeDocument/2006/relationships/tags" Target="../tags/tag345.xml"/><Relationship Id="rId53" Type="http://schemas.openxmlformats.org/officeDocument/2006/relationships/tags" Target="../tags/tag353.xml"/><Relationship Id="rId58" Type="http://schemas.openxmlformats.org/officeDocument/2006/relationships/tags" Target="../tags/tag358.xml"/><Relationship Id="rId66" Type="http://schemas.openxmlformats.org/officeDocument/2006/relationships/image" Target="../media/image47.png"/><Relationship Id="rId74" Type="http://schemas.openxmlformats.org/officeDocument/2006/relationships/image" Target="../media/image68.png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tags" Target="../tags/tag323.xml"/><Relationship Id="rId28" Type="http://schemas.openxmlformats.org/officeDocument/2006/relationships/tags" Target="../tags/tag328.xml"/><Relationship Id="rId36" Type="http://schemas.openxmlformats.org/officeDocument/2006/relationships/tags" Target="../tags/tag336.xml"/><Relationship Id="rId49" Type="http://schemas.openxmlformats.org/officeDocument/2006/relationships/tags" Target="../tags/tag349.xml"/><Relationship Id="rId57" Type="http://schemas.openxmlformats.org/officeDocument/2006/relationships/tags" Target="../tags/tag357.xml"/><Relationship Id="rId61" Type="http://schemas.openxmlformats.org/officeDocument/2006/relationships/tags" Target="../tags/tag361.xml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31" Type="http://schemas.openxmlformats.org/officeDocument/2006/relationships/tags" Target="../tags/tag331.xml"/><Relationship Id="rId44" Type="http://schemas.openxmlformats.org/officeDocument/2006/relationships/tags" Target="../tags/tag344.xml"/><Relationship Id="rId52" Type="http://schemas.openxmlformats.org/officeDocument/2006/relationships/tags" Target="../tags/tag352.xml"/><Relationship Id="rId60" Type="http://schemas.openxmlformats.org/officeDocument/2006/relationships/tags" Target="../tags/tag360.xml"/><Relationship Id="rId65" Type="http://schemas.openxmlformats.org/officeDocument/2006/relationships/image" Target="../media/image53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Relationship Id="rId27" Type="http://schemas.openxmlformats.org/officeDocument/2006/relationships/tags" Target="../tags/tag327.xml"/><Relationship Id="rId30" Type="http://schemas.openxmlformats.org/officeDocument/2006/relationships/tags" Target="../tags/tag330.xml"/><Relationship Id="rId35" Type="http://schemas.openxmlformats.org/officeDocument/2006/relationships/tags" Target="../tags/tag335.xml"/><Relationship Id="rId43" Type="http://schemas.openxmlformats.org/officeDocument/2006/relationships/tags" Target="../tags/tag343.xml"/><Relationship Id="rId48" Type="http://schemas.openxmlformats.org/officeDocument/2006/relationships/tags" Target="../tags/tag348.xml"/><Relationship Id="rId56" Type="http://schemas.openxmlformats.org/officeDocument/2006/relationships/tags" Target="../tags/tag356.xml"/><Relationship Id="rId64" Type="http://schemas.openxmlformats.org/officeDocument/2006/relationships/image" Target="../media/image52.png"/><Relationship Id="rId69" Type="http://schemas.openxmlformats.org/officeDocument/2006/relationships/image" Target="../media/image51.png"/><Relationship Id="rId77" Type="http://schemas.openxmlformats.org/officeDocument/2006/relationships/image" Target="../media/image71.png"/><Relationship Id="rId8" Type="http://schemas.openxmlformats.org/officeDocument/2006/relationships/tags" Target="../tags/tag308.xml"/><Relationship Id="rId51" Type="http://schemas.openxmlformats.org/officeDocument/2006/relationships/tags" Target="../tags/tag351.xml"/><Relationship Id="rId72" Type="http://schemas.openxmlformats.org/officeDocument/2006/relationships/image" Target="../media/image55.png"/><Relationship Id="rId3" Type="http://schemas.openxmlformats.org/officeDocument/2006/relationships/tags" Target="../tags/tag303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tags" Target="../tags/tag325.xml"/><Relationship Id="rId33" Type="http://schemas.openxmlformats.org/officeDocument/2006/relationships/tags" Target="../tags/tag333.xml"/><Relationship Id="rId38" Type="http://schemas.openxmlformats.org/officeDocument/2006/relationships/tags" Target="../tags/tag338.xml"/><Relationship Id="rId46" Type="http://schemas.openxmlformats.org/officeDocument/2006/relationships/tags" Target="../tags/tag346.xml"/><Relationship Id="rId59" Type="http://schemas.openxmlformats.org/officeDocument/2006/relationships/tags" Target="../tags/tag359.xml"/><Relationship Id="rId67" Type="http://schemas.openxmlformats.org/officeDocument/2006/relationships/image" Target="../media/image49.png"/><Relationship Id="rId20" Type="http://schemas.openxmlformats.org/officeDocument/2006/relationships/tags" Target="../tags/tag320.xml"/><Relationship Id="rId41" Type="http://schemas.openxmlformats.org/officeDocument/2006/relationships/tags" Target="../tags/tag341.xml"/><Relationship Id="rId54" Type="http://schemas.openxmlformats.org/officeDocument/2006/relationships/tags" Target="../tags/tag354.xml"/><Relationship Id="rId62" Type="http://schemas.openxmlformats.org/officeDocument/2006/relationships/tags" Target="../tags/tag362.xml"/><Relationship Id="rId70" Type="http://schemas.openxmlformats.org/officeDocument/2006/relationships/image" Target="../media/image50.png"/><Relationship Id="rId75" Type="http://schemas.openxmlformats.org/officeDocument/2006/relationships/image" Target="../media/image69.png"/><Relationship Id="rId1" Type="http://schemas.openxmlformats.org/officeDocument/2006/relationships/tags" Target="../tags/tag301.xml"/><Relationship Id="rId6" Type="http://schemas.openxmlformats.org/officeDocument/2006/relationships/tags" Target="../tags/tag306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388.xml"/><Relationship Id="rId21" Type="http://schemas.openxmlformats.org/officeDocument/2006/relationships/tags" Target="../tags/tag383.xml"/><Relationship Id="rId42" Type="http://schemas.openxmlformats.org/officeDocument/2006/relationships/tags" Target="../tags/tag404.xml"/><Relationship Id="rId47" Type="http://schemas.openxmlformats.org/officeDocument/2006/relationships/tags" Target="../tags/tag409.xml"/><Relationship Id="rId63" Type="http://schemas.openxmlformats.org/officeDocument/2006/relationships/tags" Target="../tags/tag425.xml"/><Relationship Id="rId68" Type="http://schemas.openxmlformats.org/officeDocument/2006/relationships/tags" Target="../tags/tag430.xml"/><Relationship Id="rId84" Type="http://schemas.openxmlformats.org/officeDocument/2006/relationships/tags" Target="../tags/tag446.xml"/><Relationship Id="rId89" Type="http://schemas.openxmlformats.org/officeDocument/2006/relationships/image" Target="../media/image48.png"/><Relationship Id="rId7" Type="http://schemas.openxmlformats.org/officeDocument/2006/relationships/tags" Target="../tags/tag369.xml"/><Relationship Id="rId71" Type="http://schemas.openxmlformats.org/officeDocument/2006/relationships/tags" Target="../tags/tag433.xml"/><Relationship Id="rId92" Type="http://schemas.openxmlformats.org/officeDocument/2006/relationships/image" Target="../media/image50.png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9" Type="http://schemas.openxmlformats.org/officeDocument/2006/relationships/tags" Target="../tags/tag391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53" Type="http://schemas.openxmlformats.org/officeDocument/2006/relationships/tags" Target="../tags/tag415.xml"/><Relationship Id="rId58" Type="http://schemas.openxmlformats.org/officeDocument/2006/relationships/tags" Target="../tags/tag420.xml"/><Relationship Id="rId66" Type="http://schemas.openxmlformats.org/officeDocument/2006/relationships/tags" Target="../tags/tag428.xml"/><Relationship Id="rId74" Type="http://schemas.openxmlformats.org/officeDocument/2006/relationships/tags" Target="../tags/tag436.xml"/><Relationship Id="rId79" Type="http://schemas.openxmlformats.org/officeDocument/2006/relationships/tags" Target="../tags/tag441.xml"/><Relationship Id="rId87" Type="http://schemas.openxmlformats.org/officeDocument/2006/relationships/tags" Target="../tags/tag449.xml"/><Relationship Id="rId102" Type="http://schemas.openxmlformats.org/officeDocument/2006/relationships/image" Target="../media/image74.png"/><Relationship Id="rId5" Type="http://schemas.openxmlformats.org/officeDocument/2006/relationships/tags" Target="../tags/tag367.xml"/><Relationship Id="rId61" Type="http://schemas.openxmlformats.org/officeDocument/2006/relationships/tags" Target="../tags/tag423.xml"/><Relationship Id="rId82" Type="http://schemas.openxmlformats.org/officeDocument/2006/relationships/tags" Target="../tags/tag444.xml"/><Relationship Id="rId90" Type="http://schemas.openxmlformats.org/officeDocument/2006/relationships/image" Target="../media/image52.png"/><Relationship Id="rId95" Type="http://schemas.openxmlformats.org/officeDocument/2006/relationships/image" Target="../media/image51.png"/><Relationship Id="rId19" Type="http://schemas.openxmlformats.org/officeDocument/2006/relationships/tags" Target="../tags/tag38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tags" Target="../tags/tag410.xml"/><Relationship Id="rId56" Type="http://schemas.openxmlformats.org/officeDocument/2006/relationships/tags" Target="../tags/tag418.xml"/><Relationship Id="rId64" Type="http://schemas.openxmlformats.org/officeDocument/2006/relationships/tags" Target="../tags/tag426.xml"/><Relationship Id="rId69" Type="http://schemas.openxmlformats.org/officeDocument/2006/relationships/tags" Target="../tags/tag431.xml"/><Relationship Id="rId77" Type="http://schemas.openxmlformats.org/officeDocument/2006/relationships/tags" Target="../tags/tag439.xml"/><Relationship Id="rId100" Type="http://schemas.openxmlformats.org/officeDocument/2006/relationships/image" Target="../media/image70.png"/><Relationship Id="rId105" Type="http://schemas.openxmlformats.org/officeDocument/2006/relationships/image" Target="../media/image77.png"/><Relationship Id="rId8" Type="http://schemas.openxmlformats.org/officeDocument/2006/relationships/tags" Target="../tags/tag370.xml"/><Relationship Id="rId51" Type="http://schemas.openxmlformats.org/officeDocument/2006/relationships/tags" Target="../tags/tag413.xml"/><Relationship Id="rId72" Type="http://schemas.openxmlformats.org/officeDocument/2006/relationships/tags" Target="../tags/tag434.xml"/><Relationship Id="rId80" Type="http://schemas.openxmlformats.org/officeDocument/2006/relationships/tags" Target="../tags/tag442.xml"/><Relationship Id="rId85" Type="http://schemas.openxmlformats.org/officeDocument/2006/relationships/tags" Target="../tags/tag447.xml"/><Relationship Id="rId93" Type="http://schemas.openxmlformats.org/officeDocument/2006/relationships/image" Target="../media/image47.png"/><Relationship Id="rId98" Type="http://schemas.openxmlformats.org/officeDocument/2006/relationships/image" Target="../media/image68.png"/><Relationship Id="rId3" Type="http://schemas.openxmlformats.org/officeDocument/2006/relationships/tags" Target="../tags/tag365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tags" Target="../tags/tag408.xml"/><Relationship Id="rId59" Type="http://schemas.openxmlformats.org/officeDocument/2006/relationships/tags" Target="../tags/tag421.xml"/><Relationship Id="rId67" Type="http://schemas.openxmlformats.org/officeDocument/2006/relationships/tags" Target="../tags/tag429.xml"/><Relationship Id="rId103" Type="http://schemas.openxmlformats.org/officeDocument/2006/relationships/image" Target="../media/image75.png"/><Relationship Id="rId20" Type="http://schemas.openxmlformats.org/officeDocument/2006/relationships/tags" Target="../tags/tag382.xml"/><Relationship Id="rId41" Type="http://schemas.openxmlformats.org/officeDocument/2006/relationships/tags" Target="../tags/tag403.xml"/><Relationship Id="rId54" Type="http://schemas.openxmlformats.org/officeDocument/2006/relationships/tags" Target="../tags/tag416.xml"/><Relationship Id="rId62" Type="http://schemas.openxmlformats.org/officeDocument/2006/relationships/tags" Target="../tags/tag424.xml"/><Relationship Id="rId70" Type="http://schemas.openxmlformats.org/officeDocument/2006/relationships/tags" Target="../tags/tag432.xml"/><Relationship Id="rId75" Type="http://schemas.openxmlformats.org/officeDocument/2006/relationships/tags" Target="../tags/tag437.xml"/><Relationship Id="rId83" Type="http://schemas.openxmlformats.org/officeDocument/2006/relationships/tags" Target="../tags/tag445.xml"/><Relationship Id="rId88" Type="http://schemas.openxmlformats.org/officeDocument/2006/relationships/slideLayout" Target="../slideLayouts/slideLayout2.xml"/><Relationship Id="rId91" Type="http://schemas.openxmlformats.org/officeDocument/2006/relationships/image" Target="../media/image53.png"/><Relationship Id="rId96" Type="http://schemas.openxmlformats.org/officeDocument/2006/relationships/image" Target="../media/image49.png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tags" Target="../tags/tag411.xml"/><Relationship Id="rId57" Type="http://schemas.openxmlformats.org/officeDocument/2006/relationships/tags" Target="../tags/tag419.xml"/><Relationship Id="rId10" Type="http://schemas.openxmlformats.org/officeDocument/2006/relationships/tags" Target="../tags/tag372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52" Type="http://schemas.openxmlformats.org/officeDocument/2006/relationships/tags" Target="../tags/tag414.xml"/><Relationship Id="rId60" Type="http://schemas.openxmlformats.org/officeDocument/2006/relationships/tags" Target="../tags/tag422.xml"/><Relationship Id="rId65" Type="http://schemas.openxmlformats.org/officeDocument/2006/relationships/tags" Target="../tags/tag427.xml"/><Relationship Id="rId73" Type="http://schemas.openxmlformats.org/officeDocument/2006/relationships/tags" Target="../tags/tag435.xml"/><Relationship Id="rId78" Type="http://schemas.openxmlformats.org/officeDocument/2006/relationships/tags" Target="../tags/tag440.xml"/><Relationship Id="rId81" Type="http://schemas.openxmlformats.org/officeDocument/2006/relationships/tags" Target="../tags/tag443.xml"/><Relationship Id="rId86" Type="http://schemas.openxmlformats.org/officeDocument/2006/relationships/tags" Target="../tags/tag448.xml"/><Relationship Id="rId94" Type="http://schemas.openxmlformats.org/officeDocument/2006/relationships/image" Target="../media/image67.png"/><Relationship Id="rId99" Type="http://schemas.openxmlformats.org/officeDocument/2006/relationships/image" Target="../media/image69.png"/><Relationship Id="rId101" Type="http://schemas.openxmlformats.org/officeDocument/2006/relationships/image" Target="../media/image73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39" Type="http://schemas.openxmlformats.org/officeDocument/2006/relationships/tags" Target="../tags/tag401.xml"/><Relationship Id="rId34" Type="http://schemas.openxmlformats.org/officeDocument/2006/relationships/tags" Target="../tags/tag396.xml"/><Relationship Id="rId50" Type="http://schemas.openxmlformats.org/officeDocument/2006/relationships/tags" Target="../tags/tag412.xml"/><Relationship Id="rId55" Type="http://schemas.openxmlformats.org/officeDocument/2006/relationships/tags" Target="../tags/tag417.xml"/><Relationship Id="rId76" Type="http://schemas.openxmlformats.org/officeDocument/2006/relationships/tags" Target="../tags/tag438.xml"/><Relationship Id="rId97" Type="http://schemas.openxmlformats.org/officeDocument/2006/relationships/image" Target="../media/image55.png"/><Relationship Id="rId10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475.xml"/><Relationship Id="rId21" Type="http://schemas.openxmlformats.org/officeDocument/2006/relationships/tags" Target="../tags/tag470.xml"/><Relationship Id="rId42" Type="http://schemas.openxmlformats.org/officeDocument/2006/relationships/tags" Target="../tags/tag491.xml"/><Relationship Id="rId47" Type="http://schemas.openxmlformats.org/officeDocument/2006/relationships/tags" Target="../tags/tag496.xml"/><Relationship Id="rId63" Type="http://schemas.openxmlformats.org/officeDocument/2006/relationships/tags" Target="../tags/tag512.xml"/><Relationship Id="rId68" Type="http://schemas.openxmlformats.org/officeDocument/2006/relationships/tags" Target="../tags/tag517.xml"/><Relationship Id="rId84" Type="http://schemas.openxmlformats.org/officeDocument/2006/relationships/tags" Target="../tags/tag533.xml"/><Relationship Id="rId89" Type="http://schemas.openxmlformats.org/officeDocument/2006/relationships/image" Target="../media/image73.png"/><Relationship Id="rId7" Type="http://schemas.openxmlformats.org/officeDocument/2006/relationships/tags" Target="../tags/tag456.xml"/><Relationship Id="rId71" Type="http://schemas.openxmlformats.org/officeDocument/2006/relationships/tags" Target="../tags/tag520.xml"/><Relationship Id="rId92" Type="http://schemas.openxmlformats.org/officeDocument/2006/relationships/image" Target="../media/image51.png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29" Type="http://schemas.openxmlformats.org/officeDocument/2006/relationships/tags" Target="../tags/tag478.xml"/><Relationship Id="rId11" Type="http://schemas.openxmlformats.org/officeDocument/2006/relationships/tags" Target="../tags/tag460.xml"/><Relationship Id="rId24" Type="http://schemas.openxmlformats.org/officeDocument/2006/relationships/tags" Target="../tags/tag473.xml"/><Relationship Id="rId32" Type="http://schemas.openxmlformats.org/officeDocument/2006/relationships/tags" Target="../tags/tag481.xml"/><Relationship Id="rId37" Type="http://schemas.openxmlformats.org/officeDocument/2006/relationships/tags" Target="../tags/tag486.xml"/><Relationship Id="rId40" Type="http://schemas.openxmlformats.org/officeDocument/2006/relationships/tags" Target="../tags/tag489.xml"/><Relationship Id="rId45" Type="http://schemas.openxmlformats.org/officeDocument/2006/relationships/tags" Target="../tags/tag494.xml"/><Relationship Id="rId53" Type="http://schemas.openxmlformats.org/officeDocument/2006/relationships/tags" Target="../tags/tag502.xml"/><Relationship Id="rId58" Type="http://schemas.openxmlformats.org/officeDocument/2006/relationships/tags" Target="../tags/tag507.xml"/><Relationship Id="rId66" Type="http://schemas.openxmlformats.org/officeDocument/2006/relationships/tags" Target="../tags/tag515.xml"/><Relationship Id="rId74" Type="http://schemas.openxmlformats.org/officeDocument/2006/relationships/tags" Target="../tags/tag523.xml"/><Relationship Id="rId79" Type="http://schemas.openxmlformats.org/officeDocument/2006/relationships/tags" Target="../tags/tag528.xml"/><Relationship Id="rId87" Type="http://schemas.openxmlformats.org/officeDocument/2006/relationships/tags" Target="../tags/tag536.xml"/><Relationship Id="rId102" Type="http://schemas.openxmlformats.org/officeDocument/2006/relationships/image" Target="../media/image69.png"/><Relationship Id="rId5" Type="http://schemas.openxmlformats.org/officeDocument/2006/relationships/tags" Target="../tags/tag454.xml"/><Relationship Id="rId61" Type="http://schemas.openxmlformats.org/officeDocument/2006/relationships/tags" Target="../tags/tag510.xml"/><Relationship Id="rId82" Type="http://schemas.openxmlformats.org/officeDocument/2006/relationships/tags" Target="../tags/tag531.xml"/><Relationship Id="rId90" Type="http://schemas.openxmlformats.org/officeDocument/2006/relationships/image" Target="../media/image74.png"/><Relationship Id="rId95" Type="http://schemas.openxmlformats.org/officeDocument/2006/relationships/image" Target="../media/image47.png"/><Relationship Id="rId19" Type="http://schemas.openxmlformats.org/officeDocument/2006/relationships/tags" Target="../tags/tag468.xml"/><Relationship Id="rId14" Type="http://schemas.openxmlformats.org/officeDocument/2006/relationships/tags" Target="../tags/tag463.xml"/><Relationship Id="rId22" Type="http://schemas.openxmlformats.org/officeDocument/2006/relationships/tags" Target="../tags/tag471.xml"/><Relationship Id="rId27" Type="http://schemas.openxmlformats.org/officeDocument/2006/relationships/tags" Target="../tags/tag476.xml"/><Relationship Id="rId30" Type="http://schemas.openxmlformats.org/officeDocument/2006/relationships/tags" Target="../tags/tag479.xml"/><Relationship Id="rId35" Type="http://schemas.openxmlformats.org/officeDocument/2006/relationships/tags" Target="../tags/tag484.xml"/><Relationship Id="rId43" Type="http://schemas.openxmlformats.org/officeDocument/2006/relationships/tags" Target="../tags/tag492.xml"/><Relationship Id="rId48" Type="http://schemas.openxmlformats.org/officeDocument/2006/relationships/tags" Target="../tags/tag497.xml"/><Relationship Id="rId56" Type="http://schemas.openxmlformats.org/officeDocument/2006/relationships/tags" Target="../tags/tag505.xml"/><Relationship Id="rId64" Type="http://schemas.openxmlformats.org/officeDocument/2006/relationships/tags" Target="../tags/tag513.xml"/><Relationship Id="rId69" Type="http://schemas.openxmlformats.org/officeDocument/2006/relationships/tags" Target="../tags/tag518.xml"/><Relationship Id="rId77" Type="http://schemas.openxmlformats.org/officeDocument/2006/relationships/tags" Target="../tags/tag526.xml"/><Relationship Id="rId100" Type="http://schemas.openxmlformats.org/officeDocument/2006/relationships/image" Target="../media/image67.png"/><Relationship Id="rId105" Type="http://schemas.openxmlformats.org/officeDocument/2006/relationships/image" Target="../media/image76.png"/><Relationship Id="rId8" Type="http://schemas.openxmlformats.org/officeDocument/2006/relationships/tags" Target="../tags/tag457.xml"/><Relationship Id="rId51" Type="http://schemas.openxmlformats.org/officeDocument/2006/relationships/tags" Target="../tags/tag500.xml"/><Relationship Id="rId72" Type="http://schemas.openxmlformats.org/officeDocument/2006/relationships/tags" Target="../tags/tag521.xml"/><Relationship Id="rId80" Type="http://schemas.openxmlformats.org/officeDocument/2006/relationships/tags" Target="../tags/tag529.xml"/><Relationship Id="rId85" Type="http://schemas.openxmlformats.org/officeDocument/2006/relationships/tags" Target="../tags/tag534.xml"/><Relationship Id="rId93" Type="http://schemas.openxmlformats.org/officeDocument/2006/relationships/image" Target="../media/image50.png"/><Relationship Id="rId98" Type="http://schemas.openxmlformats.org/officeDocument/2006/relationships/image" Target="../media/image52.png"/><Relationship Id="rId3" Type="http://schemas.openxmlformats.org/officeDocument/2006/relationships/tags" Target="../tags/tag452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25" Type="http://schemas.openxmlformats.org/officeDocument/2006/relationships/tags" Target="../tags/tag474.xml"/><Relationship Id="rId33" Type="http://schemas.openxmlformats.org/officeDocument/2006/relationships/tags" Target="../tags/tag482.xml"/><Relationship Id="rId38" Type="http://schemas.openxmlformats.org/officeDocument/2006/relationships/tags" Target="../tags/tag487.xml"/><Relationship Id="rId46" Type="http://schemas.openxmlformats.org/officeDocument/2006/relationships/tags" Target="../tags/tag495.xml"/><Relationship Id="rId59" Type="http://schemas.openxmlformats.org/officeDocument/2006/relationships/tags" Target="../tags/tag508.xml"/><Relationship Id="rId67" Type="http://schemas.openxmlformats.org/officeDocument/2006/relationships/tags" Target="../tags/tag516.xml"/><Relationship Id="rId103" Type="http://schemas.openxmlformats.org/officeDocument/2006/relationships/image" Target="../media/image70.png"/><Relationship Id="rId20" Type="http://schemas.openxmlformats.org/officeDocument/2006/relationships/tags" Target="../tags/tag469.xml"/><Relationship Id="rId41" Type="http://schemas.openxmlformats.org/officeDocument/2006/relationships/tags" Target="../tags/tag490.xml"/><Relationship Id="rId54" Type="http://schemas.openxmlformats.org/officeDocument/2006/relationships/tags" Target="../tags/tag503.xml"/><Relationship Id="rId62" Type="http://schemas.openxmlformats.org/officeDocument/2006/relationships/tags" Target="../tags/tag511.xml"/><Relationship Id="rId70" Type="http://schemas.openxmlformats.org/officeDocument/2006/relationships/tags" Target="../tags/tag519.xml"/><Relationship Id="rId75" Type="http://schemas.openxmlformats.org/officeDocument/2006/relationships/tags" Target="../tags/tag524.xml"/><Relationship Id="rId83" Type="http://schemas.openxmlformats.org/officeDocument/2006/relationships/tags" Target="../tags/tag532.xml"/><Relationship Id="rId88" Type="http://schemas.openxmlformats.org/officeDocument/2006/relationships/slideLayout" Target="../slideLayouts/slideLayout2.xml"/><Relationship Id="rId91" Type="http://schemas.openxmlformats.org/officeDocument/2006/relationships/image" Target="../media/image48.png"/><Relationship Id="rId96" Type="http://schemas.openxmlformats.org/officeDocument/2006/relationships/image" Target="../media/image49.png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5" Type="http://schemas.openxmlformats.org/officeDocument/2006/relationships/tags" Target="../tags/tag464.xml"/><Relationship Id="rId23" Type="http://schemas.openxmlformats.org/officeDocument/2006/relationships/tags" Target="../tags/tag472.xml"/><Relationship Id="rId28" Type="http://schemas.openxmlformats.org/officeDocument/2006/relationships/tags" Target="../tags/tag477.xml"/><Relationship Id="rId36" Type="http://schemas.openxmlformats.org/officeDocument/2006/relationships/tags" Target="../tags/tag485.xml"/><Relationship Id="rId49" Type="http://schemas.openxmlformats.org/officeDocument/2006/relationships/tags" Target="../tags/tag498.xml"/><Relationship Id="rId57" Type="http://schemas.openxmlformats.org/officeDocument/2006/relationships/tags" Target="../tags/tag506.xml"/><Relationship Id="rId106" Type="http://schemas.openxmlformats.org/officeDocument/2006/relationships/image" Target="../media/image77.png"/><Relationship Id="rId10" Type="http://schemas.openxmlformats.org/officeDocument/2006/relationships/tags" Target="../tags/tag459.xml"/><Relationship Id="rId31" Type="http://schemas.openxmlformats.org/officeDocument/2006/relationships/tags" Target="../tags/tag480.xml"/><Relationship Id="rId44" Type="http://schemas.openxmlformats.org/officeDocument/2006/relationships/tags" Target="../tags/tag493.xml"/><Relationship Id="rId52" Type="http://schemas.openxmlformats.org/officeDocument/2006/relationships/tags" Target="../tags/tag501.xml"/><Relationship Id="rId60" Type="http://schemas.openxmlformats.org/officeDocument/2006/relationships/tags" Target="../tags/tag509.xml"/><Relationship Id="rId65" Type="http://schemas.openxmlformats.org/officeDocument/2006/relationships/tags" Target="../tags/tag514.xml"/><Relationship Id="rId73" Type="http://schemas.openxmlformats.org/officeDocument/2006/relationships/tags" Target="../tags/tag522.xml"/><Relationship Id="rId78" Type="http://schemas.openxmlformats.org/officeDocument/2006/relationships/tags" Target="../tags/tag527.xml"/><Relationship Id="rId81" Type="http://schemas.openxmlformats.org/officeDocument/2006/relationships/tags" Target="../tags/tag530.xml"/><Relationship Id="rId86" Type="http://schemas.openxmlformats.org/officeDocument/2006/relationships/tags" Target="../tags/tag535.xml"/><Relationship Id="rId94" Type="http://schemas.openxmlformats.org/officeDocument/2006/relationships/image" Target="../media/image78.png"/><Relationship Id="rId99" Type="http://schemas.openxmlformats.org/officeDocument/2006/relationships/image" Target="../media/image53.png"/><Relationship Id="rId101" Type="http://schemas.openxmlformats.org/officeDocument/2006/relationships/image" Target="../media/image68.png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3" Type="http://schemas.openxmlformats.org/officeDocument/2006/relationships/tags" Target="../tags/tag462.xml"/><Relationship Id="rId18" Type="http://schemas.openxmlformats.org/officeDocument/2006/relationships/tags" Target="../tags/tag467.xml"/><Relationship Id="rId39" Type="http://schemas.openxmlformats.org/officeDocument/2006/relationships/tags" Target="../tags/tag488.xml"/><Relationship Id="rId34" Type="http://schemas.openxmlformats.org/officeDocument/2006/relationships/tags" Target="../tags/tag483.xml"/><Relationship Id="rId50" Type="http://schemas.openxmlformats.org/officeDocument/2006/relationships/tags" Target="../tags/tag499.xml"/><Relationship Id="rId55" Type="http://schemas.openxmlformats.org/officeDocument/2006/relationships/tags" Target="../tags/tag504.xml"/><Relationship Id="rId76" Type="http://schemas.openxmlformats.org/officeDocument/2006/relationships/tags" Target="../tags/tag525.xml"/><Relationship Id="rId97" Type="http://schemas.openxmlformats.org/officeDocument/2006/relationships/image" Target="../media/image55.png"/><Relationship Id="rId10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549.xml"/><Relationship Id="rId18" Type="http://schemas.openxmlformats.org/officeDocument/2006/relationships/tags" Target="../tags/tag554.xml"/><Relationship Id="rId26" Type="http://schemas.openxmlformats.org/officeDocument/2006/relationships/tags" Target="../tags/tag562.xml"/><Relationship Id="rId39" Type="http://schemas.openxmlformats.org/officeDocument/2006/relationships/tags" Target="../tags/tag575.xml"/><Relationship Id="rId21" Type="http://schemas.openxmlformats.org/officeDocument/2006/relationships/tags" Target="../tags/tag557.xml"/><Relationship Id="rId34" Type="http://schemas.openxmlformats.org/officeDocument/2006/relationships/tags" Target="../tags/tag570.xml"/><Relationship Id="rId42" Type="http://schemas.openxmlformats.org/officeDocument/2006/relationships/tags" Target="../tags/tag578.xml"/><Relationship Id="rId47" Type="http://schemas.openxmlformats.org/officeDocument/2006/relationships/tags" Target="../tags/tag583.xml"/><Relationship Id="rId50" Type="http://schemas.openxmlformats.org/officeDocument/2006/relationships/tags" Target="../tags/tag586.xml"/><Relationship Id="rId55" Type="http://schemas.openxmlformats.org/officeDocument/2006/relationships/image" Target="../media/image74.png"/><Relationship Id="rId63" Type="http://schemas.openxmlformats.org/officeDocument/2006/relationships/image" Target="../media/image68.png"/><Relationship Id="rId68" Type="http://schemas.openxmlformats.org/officeDocument/2006/relationships/image" Target="../media/image69.png"/><Relationship Id="rId7" Type="http://schemas.openxmlformats.org/officeDocument/2006/relationships/tags" Target="../tags/tag543.xml"/><Relationship Id="rId2" Type="http://schemas.openxmlformats.org/officeDocument/2006/relationships/tags" Target="../tags/tag538.xml"/><Relationship Id="rId16" Type="http://schemas.openxmlformats.org/officeDocument/2006/relationships/tags" Target="../tags/tag552.xml"/><Relationship Id="rId29" Type="http://schemas.openxmlformats.org/officeDocument/2006/relationships/tags" Target="../tags/tag565.xml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24" Type="http://schemas.openxmlformats.org/officeDocument/2006/relationships/tags" Target="../tags/tag560.xml"/><Relationship Id="rId32" Type="http://schemas.openxmlformats.org/officeDocument/2006/relationships/tags" Target="../tags/tag568.xml"/><Relationship Id="rId37" Type="http://schemas.openxmlformats.org/officeDocument/2006/relationships/tags" Target="../tags/tag573.xml"/><Relationship Id="rId40" Type="http://schemas.openxmlformats.org/officeDocument/2006/relationships/tags" Target="../tags/tag576.xml"/><Relationship Id="rId45" Type="http://schemas.openxmlformats.org/officeDocument/2006/relationships/tags" Target="../tags/tag581.xml"/><Relationship Id="rId53" Type="http://schemas.openxmlformats.org/officeDocument/2006/relationships/image" Target="../media/image79.png"/><Relationship Id="rId58" Type="http://schemas.openxmlformats.org/officeDocument/2006/relationships/image" Target="../media/image49.png"/><Relationship Id="rId66" Type="http://schemas.openxmlformats.org/officeDocument/2006/relationships/image" Target="../media/image51.png"/><Relationship Id="rId5" Type="http://schemas.openxmlformats.org/officeDocument/2006/relationships/tags" Target="../tags/tag541.xml"/><Relationship Id="rId15" Type="http://schemas.openxmlformats.org/officeDocument/2006/relationships/tags" Target="../tags/tag551.xml"/><Relationship Id="rId23" Type="http://schemas.openxmlformats.org/officeDocument/2006/relationships/tags" Target="../tags/tag559.xml"/><Relationship Id="rId28" Type="http://schemas.openxmlformats.org/officeDocument/2006/relationships/tags" Target="../tags/tag564.xml"/><Relationship Id="rId36" Type="http://schemas.openxmlformats.org/officeDocument/2006/relationships/tags" Target="../tags/tag572.xml"/><Relationship Id="rId49" Type="http://schemas.openxmlformats.org/officeDocument/2006/relationships/tags" Target="../tags/tag585.xml"/><Relationship Id="rId57" Type="http://schemas.openxmlformats.org/officeDocument/2006/relationships/image" Target="../media/image47.png"/><Relationship Id="rId61" Type="http://schemas.openxmlformats.org/officeDocument/2006/relationships/image" Target="../media/image52.png"/><Relationship Id="rId10" Type="http://schemas.openxmlformats.org/officeDocument/2006/relationships/tags" Target="../tags/tag546.xml"/><Relationship Id="rId19" Type="http://schemas.openxmlformats.org/officeDocument/2006/relationships/tags" Target="../tags/tag555.xml"/><Relationship Id="rId31" Type="http://schemas.openxmlformats.org/officeDocument/2006/relationships/tags" Target="../tags/tag567.xml"/><Relationship Id="rId44" Type="http://schemas.openxmlformats.org/officeDocument/2006/relationships/tags" Target="../tags/tag580.xml"/><Relationship Id="rId52" Type="http://schemas.openxmlformats.org/officeDocument/2006/relationships/image" Target="../media/image48.png"/><Relationship Id="rId60" Type="http://schemas.openxmlformats.org/officeDocument/2006/relationships/image" Target="../media/image70.png"/><Relationship Id="rId65" Type="http://schemas.openxmlformats.org/officeDocument/2006/relationships/image" Target="../media/image77.png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tags" Target="../tags/tag550.xml"/><Relationship Id="rId22" Type="http://schemas.openxmlformats.org/officeDocument/2006/relationships/tags" Target="../tags/tag558.xml"/><Relationship Id="rId27" Type="http://schemas.openxmlformats.org/officeDocument/2006/relationships/tags" Target="../tags/tag563.xml"/><Relationship Id="rId30" Type="http://schemas.openxmlformats.org/officeDocument/2006/relationships/tags" Target="../tags/tag566.xml"/><Relationship Id="rId35" Type="http://schemas.openxmlformats.org/officeDocument/2006/relationships/tags" Target="../tags/tag571.xml"/><Relationship Id="rId43" Type="http://schemas.openxmlformats.org/officeDocument/2006/relationships/tags" Target="../tags/tag579.xml"/><Relationship Id="rId48" Type="http://schemas.openxmlformats.org/officeDocument/2006/relationships/tags" Target="../tags/tag584.xml"/><Relationship Id="rId56" Type="http://schemas.openxmlformats.org/officeDocument/2006/relationships/image" Target="../media/image78.png"/><Relationship Id="rId64" Type="http://schemas.openxmlformats.org/officeDocument/2006/relationships/image" Target="../media/image76.png"/><Relationship Id="rId69" Type="http://schemas.openxmlformats.org/officeDocument/2006/relationships/image" Target="../media/image75.png"/><Relationship Id="rId8" Type="http://schemas.openxmlformats.org/officeDocument/2006/relationships/tags" Target="../tags/tag544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539.xml"/><Relationship Id="rId12" Type="http://schemas.openxmlformats.org/officeDocument/2006/relationships/tags" Target="../tags/tag548.xml"/><Relationship Id="rId17" Type="http://schemas.openxmlformats.org/officeDocument/2006/relationships/tags" Target="../tags/tag553.xml"/><Relationship Id="rId25" Type="http://schemas.openxmlformats.org/officeDocument/2006/relationships/tags" Target="../tags/tag561.xml"/><Relationship Id="rId33" Type="http://schemas.openxmlformats.org/officeDocument/2006/relationships/tags" Target="../tags/tag569.xml"/><Relationship Id="rId38" Type="http://schemas.openxmlformats.org/officeDocument/2006/relationships/tags" Target="../tags/tag574.xml"/><Relationship Id="rId46" Type="http://schemas.openxmlformats.org/officeDocument/2006/relationships/tags" Target="../tags/tag582.xml"/><Relationship Id="rId59" Type="http://schemas.openxmlformats.org/officeDocument/2006/relationships/image" Target="../media/image55.png"/><Relationship Id="rId67" Type="http://schemas.openxmlformats.org/officeDocument/2006/relationships/image" Target="../media/image50.png"/><Relationship Id="rId20" Type="http://schemas.openxmlformats.org/officeDocument/2006/relationships/tags" Target="../tags/tag556.xml"/><Relationship Id="rId41" Type="http://schemas.openxmlformats.org/officeDocument/2006/relationships/tags" Target="../tags/tag577.xml"/><Relationship Id="rId54" Type="http://schemas.openxmlformats.org/officeDocument/2006/relationships/image" Target="../media/image73.png"/><Relationship Id="rId62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599.xml"/><Relationship Id="rId18" Type="http://schemas.openxmlformats.org/officeDocument/2006/relationships/tags" Target="../tags/tag604.xml"/><Relationship Id="rId26" Type="http://schemas.openxmlformats.org/officeDocument/2006/relationships/tags" Target="../tags/tag612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589.xml"/><Relationship Id="rId21" Type="http://schemas.openxmlformats.org/officeDocument/2006/relationships/tags" Target="../tags/tag607.xml"/><Relationship Id="rId34" Type="http://schemas.openxmlformats.org/officeDocument/2006/relationships/tags" Target="../tags/tag620.xml"/><Relationship Id="rId42" Type="http://schemas.openxmlformats.org/officeDocument/2006/relationships/image" Target="../media/image48.png"/><Relationship Id="rId47" Type="http://schemas.openxmlformats.org/officeDocument/2006/relationships/image" Target="../media/image75.png"/><Relationship Id="rId50" Type="http://schemas.openxmlformats.org/officeDocument/2006/relationships/image" Target="../media/image52.png"/><Relationship Id="rId7" Type="http://schemas.openxmlformats.org/officeDocument/2006/relationships/tags" Target="../tags/tag593.xml"/><Relationship Id="rId12" Type="http://schemas.openxmlformats.org/officeDocument/2006/relationships/tags" Target="../tags/tag598.xml"/><Relationship Id="rId17" Type="http://schemas.openxmlformats.org/officeDocument/2006/relationships/tags" Target="../tags/tag603.xml"/><Relationship Id="rId25" Type="http://schemas.openxmlformats.org/officeDocument/2006/relationships/tags" Target="../tags/tag611.xml"/><Relationship Id="rId33" Type="http://schemas.openxmlformats.org/officeDocument/2006/relationships/tags" Target="../tags/tag619.xml"/><Relationship Id="rId38" Type="http://schemas.openxmlformats.org/officeDocument/2006/relationships/tags" Target="../tags/tag624.xml"/><Relationship Id="rId46" Type="http://schemas.openxmlformats.org/officeDocument/2006/relationships/image" Target="../media/image53.png"/><Relationship Id="rId2" Type="http://schemas.openxmlformats.org/officeDocument/2006/relationships/tags" Target="../tags/tag588.xml"/><Relationship Id="rId16" Type="http://schemas.openxmlformats.org/officeDocument/2006/relationships/tags" Target="../tags/tag602.xml"/><Relationship Id="rId20" Type="http://schemas.openxmlformats.org/officeDocument/2006/relationships/tags" Target="../tags/tag606.xml"/><Relationship Id="rId29" Type="http://schemas.openxmlformats.org/officeDocument/2006/relationships/tags" Target="../tags/tag615.xml"/><Relationship Id="rId41" Type="http://schemas.openxmlformats.org/officeDocument/2006/relationships/image" Target="../media/image74.png"/><Relationship Id="rId54" Type="http://schemas.openxmlformats.org/officeDocument/2006/relationships/image" Target="../media/image51.png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11" Type="http://schemas.openxmlformats.org/officeDocument/2006/relationships/tags" Target="../tags/tag597.xml"/><Relationship Id="rId24" Type="http://schemas.openxmlformats.org/officeDocument/2006/relationships/tags" Target="../tags/tag610.xml"/><Relationship Id="rId32" Type="http://schemas.openxmlformats.org/officeDocument/2006/relationships/tags" Target="../tags/tag618.xml"/><Relationship Id="rId37" Type="http://schemas.openxmlformats.org/officeDocument/2006/relationships/tags" Target="../tags/tag623.xml"/><Relationship Id="rId40" Type="http://schemas.openxmlformats.org/officeDocument/2006/relationships/image" Target="../media/image73.png"/><Relationship Id="rId45" Type="http://schemas.openxmlformats.org/officeDocument/2006/relationships/image" Target="../media/image76.png"/><Relationship Id="rId53" Type="http://schemas.openxmlformats.org/officeDocument/2006/relationships/image" Target="../media/image77.png"/><Relationship Id="rId5" Type="http://schemas.openxmlformats.org/officeDocument/2006/relationships/tags" Target="../tags/tag591.xml"/><Relationship Id="rId15" Type="http://schemas.openxmlformats.org/officeDocument/2006/relationships/tags" Target="../tags/tag601.xml"/><Relationship Id="rId23" Type="http://schemas.openxmlformats.org/officeDocument/2006/relationships/tags" Target="../tags/tag609.xml"/><Relationship Id="rId28" Type="http://schemas.openxmlformats.org/officeDocument/2006/relationships/tags" Target="../tags/tag614.xml"/><Relationship Id="rId36" Type="http://schemas.openxmlformats.org/officeDocument/2006/relationships/tags" Target="../tags/tag622.xml"/><Relationship Id="rId49" Type="http://schemas.openxmlformats.org/officeDocument/2006/relationships/image" Target="../media/image69.png"/><Relationship Id="rId10" Type="http://schemas.openxmlformats.org/officeDocument/2006/relationships/tags" Target="../tags/tag596.xml"/><Relationship Id="rId19" Type="http://schemas.openxmlformats.org/officeDocument/2006/relationships/tags" Target="../tags/tag605.xml"/><Relationship Id="rId31" Type="http://schemas.openxmlformats.org/officeDocument/2006/relationships/tags" Target="../tags/tag617.xml"/><Relationship Id="rId44" Type="http://schemas.openxmlformats.org/officeDocument/2006/relationships/image" Target="../media/image68.png"/><Relationship Id="rId52" Type="http://schemas.openxmlformats.org/officeDocument/2006/relationships/image" Target="../media/image70.png"/><Relationship Id="rId4" Type="http://schemas.openxmlformats.org/officeDocument/2006/relationships/tags" Target="../tags/tag590.xml"/><Relationship Id="rId9" Type="http://schemas.openxmlformats.org/officeDocument/2006/relationships/tags" Target="../tags/tag595.xml"/><Relationship Id="rId14" Type="http://schemas.openxmlformats.org/officeDocument/2006/relationships/tags" Target="../tags/tag600.xml"/><Relationship Id="rId22" Type="http://schemas.openxmlformats.org/officeDocument/2006/relationships/tags" Target="../tags/tag608.xml"/><Relationship Id="rId27" Type="http://schemas.openxmlformats.org/officeDocument/2006/relationships/tags" Target="../tags/tag613.xml"/><Relationship Id="rId30" Type="http://schemas.openxmlformats.org/officeDocument/2006/relationships/tags" Target="../tags/tag616.xml"/><Relationship Id="rId35" Type="http://schemas.openxmlformats.org/officeDocument/2006/relationships/tags" Target="../tags/tag621.xml"/><Relationship Id="rId43" Type="http://schemas.openxmlformats.org/officeDocument/2006/relationships/image" Target="../media/image47.png"/><Relationship Id="rId48" Type="http://schemas.openxmlformats.org/officeDocument/2006/relationships/image" Target="../media/image50.png"/><Relationship Id="rId8" Type="http://schemas.openxmlformats.org/officeDocument/2006/relationships/tags" Target="../tags/tag594.xml"/><Relationship Id="rId51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637.xml"/><Relationship Id="rId18" Type="http://schemas.openxmlformats.org/officeDocument/2006/relationships/tags" Target="../tags/tag642.xml"/><Relationship Id="rId26" Type="http://schemas.openxmlformats.org/officeDocument/2006/relationships/tags" Target="../tags/tag650.xml"/><Relationship Id="rId39" Type="http://schemas.openxmlformats.org/officeDocument/2006/relationships/tags" Target="../tags/tag663.xml"/><Relationship Id="rId21" Type="http://schemas.openxmlformats.org/officeDocument/2006/relationships/tags" Target="../tags/tag645.xml"/><Relationship Id="rId34" Type="http://schemas.openxmlformats.org/officeDocument/2006/relationships/tags" Target="../tags/tag658.xml"/><Relationship Id="rId42" Type="http://schemas.openxmlformats.org/officeDocument/2006/relationships/image" Target="../media/image74.png"/><Relationship Id="rId47" Type="http://schemas.openxmlformats.org/officeDocument/2006/relationships/image" Target="../media/image76.png"/><Relationship Id="rId50" Type="http://schemas.openxmlformats.org/officeDocument/2006/relationships/image" Target="../media/image52.png"/><Relationship Id="rId55" Type="http://schemas.openxmlformats.org/officeDocument/2006/relationships/image" Target="../media/image69.png"/><Relationship Id="rId7" Type="http://schemas.openxmlformats.org/officeDocument/2006/relationships/tags" Target="../tags/tag631.xml"/><Relationship Id="rId12" Type="http://schemas.openxmlformats.org/officeDocument/2006/relationships/tags" Target="../tags/tag636.xml"/><Relationship Id="rId17" Type="http://schemas.openxmlformats.org/officeDocument/2006/relationships/tags" Target="../tags/tag641.xml"/><Relationship Id="rId25" Type="http://schemas.openxmlformats.org/officeDocument/2006/relationships/tags" Target="../tags/tag649.xml"/><Relationship Id="rId33" Type="http://schemas.openxmlformats.org/officeDocument/2006/relationships/tags" Target="../tags/tag657.xml"/><Relationship Id="rId38" Type="http://schemas.openxmlformats.org/officeDocument/2006/relationships/tags" Target="../tags/tag662.xml"/><Relationship Id="rId46" Type="http://schemas.openxmlformats.org/officeDocument/2006/relationships/image" Target="../media/image68.png"/><Relationship Id="rId2" Type="http://schemas.openxmlformats.org/officeDocument/2006/relationships/tags" Target="../tags/tag626.xml"/><Relationship Id="rId16" Type="http://schemas.openxmlformats.org/officeDocument/2006/relationships/tags" Target="../tags/tag640.xml"/><Relationship Id="rId20" Type="http://schemas.openxmlformats.org/officeDocument/2006/relationships/tags" Target="../tags/tag644.xml"/><Relationship Id="rId29" Type="http://schemas.openxmlformats.org/officeDocument/2006/relationships/tags" Target="../tags/tag653.xml"/><Relationship Id="rId41" Type="http://schemas.openxmlformats.org/officeDocument/2006/relationships/image" Target="../media/image73.png"/><Relationship Id="rId54" Type="http://schemas.openxmlformats.org/officeDocument/2006/relationships/image" Target="../media/image51.png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11" Type="http://schemas.openxmlformats.org/officeDocument/2006/relationships/tags" Target="../tags/tag635.xml"/><Relationship Id="rId24" Type="http://schemas.openxmlformats.org/officeDocument/2006/relationships/tags" Target="../tags/tag648.xml"/><Relationship Id="rId32" Type="http://schemas.openxmlformats.org/officeDocument/2006/relationships/tags" Target="../tags/tag656.xml"/><Relationship Id="rId37" Type="http://schemas.openxmlformats.org/officeDocument/2006/relationships/tags" Target="../tags/tag661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47.png"/><Relationship Id="rId53" Type="http://schemas.openxmlformats.org/officeDocument/2006/relationships/image" Target="../media/image77.png"/><Relationship Id="rId5" Type="http://schemas.openxmlformats.org/officeDocument/2006/relationships/tags" Target="../tags/tag629.xml"/><Relationship Id="rId15" Type="http://schemas.openxmlformats.org/officeDocument/2006/relationships/tags" Target="../tags/tag639.xml"/><Relationship Id="rId23" Type="http://schemas.openxmlformats.org/officeDocument/2006/relationships/tags" Target="../tags/tag647.xml"/><Relationship Id="rId28" Type="http://schemas.openxmlformats.org/officeDocument/2006/relationships/tags" Target="../tags/tag652.xml"/><Relationship Id="rId36" Type="http://schemas.openxmlformats.org/officeDocument/2006/relationships/tags" Target="../tags/tag660.xml"/><Relationship Id="rId49" Type="http://schemas.openxmlformats.org/officeDocument/2006/relationships/image" Target="../media/image50.png"/><Relationship Id="rId10" Type="http://schemas.openxmlformats.org/officeDocument/2006/relationships/tags" Target="../tags/tag634.xml"/><Relationship Id="rId19" Type="http://schemas.openxmlformats.org/officeDocument/2006/relationships/tags" Target="../tags/tag643.xml"/><Relationship Id="rId31" Type="http://schemas.openxmlformats.org/officeDocument/2006/relationships/tags" Target="../tags/tag655.xml"/><Relationship Id="rId44" Type="http://schemas.openxmlformats.org/officeDocument/2006/relationships/image" Target="../media/image53.png"/><Relationship Id="rId52" Type="http://schemas.openxmlformats.org/officeDocument/2006/relationships/image" Target="../media/image70.png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4" Type="http://schemas.openxmlformats.org/officeDocument/2006/relationships/tags" Target="../tags/tag638.xml"/><Relationship Id="rId22" Type="http://schemas.openxmlformats.org/officeDocument/2006/relationships/tags" Target="../tags/tag646.xml"/><Relationship Id="rId27" Type="http://schemas.openxmlformats.org/officeDocument/2006/relationships/tags" Target="../tags/tag651.xml"/><Relationship Id="rId30" Type="http://schemas.openxmlformats.org/officeDocument/2006/relationships/tags" Target="../tags/tag654.xml"/><Relationship Id="rId35" Type="http://schemas.openxmlformats.org/officeDocument/2006/relationships/tags" Target="../tags/tag659.xml"/><Relationship Id="rId43" Type="http://schemas.openxmlformats.org/officeDocument/2006/relationships/image" Target="../media/image48.png"/><Relationship Id="rId48" Type="http://schemas.openxmlformats.org/officeDocument/2006/relationships/image" Target="../media/image75.png"/><Relationship Id="rId8" Type="http://schemas.openxmlformats.org/officeDocument/2006/relationships/tags" Target="../tags/tag632.xml"/><Relationship Id="rId51" Type="http://schemas.openxmlformats.org/officeDocument/2006/relationships/image" Target="../media/image55.png"/><Relationship Id="rId3" Type="http://schemas.openxmlformats.org/officeDocument/2006/relationships/tags" Target="../tags/tag6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71.xml"/><Relationship Id="rId13" Type="http://schemas.openxmlformats.org/officeDocument/2006/relationships/tags" Target="../tags/tag676.xml"/><Relationship Id="rId18" Type="http://schemas.openxmlformats.org/officeDocument/2006/relationships/tags" Target="../tags/tag681.xml"/><Relationship Id="rId26" Type="http://schemas.openxmlformats.org/officeDocument/2006/relationships/tags" Target="../tags/tag689.xml"/><Relationship Id="rId39" Type="http://schemas.openxmlformats.org/officeDocument/2006/relationships/image" Target="../media/image52.png"/><Relationship Id="rId3" Type="http://schemas.openxmlformats.org/officeDocument/2006/relationships/tags" Target="../tags/tag666.xml"/><Relationship Id="rId21" Type="http://schemas.openxmlformats.org/officeDocument/2006/relationships/tags" Target="../tags/tag684.xml"/><Relationship Id="rId34" Type="http://schemas.openxmlformats.org/officeDocument/2006/relationships/image" Target="../media/image76.png"/><Relationship Id="rId42" Type="http://schemas.openxmlformats.org/officeDocument/2006/relationships/image" Target="../media/image81.png"/><Relationship Id="rId7" Type="http://schemas.openxmlformats.org/officeDocument/2006/relationships/tags" Target="../tags/tag670.xml"/><Relationship Id="rId12" Type="http://schemas.openxmlformats.org/officeDocument/2006/relationships/tags" Target="../tags/tag675.xml"/><Relationship Id="rId17" Type="http://schemas.openxmlformats.org/officeDocument/2006/relationships/tags" Target="../tags/tag680.xml"/><Relationship Id="rId25" Type="http://schemas.openxmlformats.org/officeDocument/2006/relationships/tags" Target="../tags/tag688.xml"/><Relationship Id="rId33" Type="http://schemas.openxmlformats.org/officeDocument/2006/relationships/image" Target="../media/image68.png"/><Relationship Id="rId38" Type="http://schemas.openxmlformats.org/officeDocument/2006/relationships/image" Target="../media/image70.png"/><Relationship Id="rId2" Type="http://schemas.openxmlformats.org/officeDocument/2006/relationships/tags" Target="../tags/tag665.xml"/><Relationship Id="rId16" Type="http://schemas.openxmlformats.org/officeDocument/2006/relationships/tags" Target="../tags/tag679.xml"/><Relationship Id="rId20" Type="http://schemas.openxmlformats.org/officeDocument/2006/relationships/tags" Target="../tags/tag683.xml"/><Relationship Id="rId29" Type="http://schemas.openxmlformats.org/officeDocument/2006/relationships/image" Target="../media/image73.png"/><Relationship Id="rId41" Type="http://schemas.openxmlformats.org/officeDocument/2006/relationships/image" Target="../media/image80.png"/><Relationship Id="rId1" Type="http://schemas.openxmlformats.org/officeDocument/2006/relationships/tags" Target="../tags/tag664.xml"/><Relationship Id="rId6" Type="http://schemas.openxmlformats.org/officeDocument/2006/relationships/tags" Target="../tags/tag669.xml"/><Relationship Id="rId11" Type="http://schemas.openxmlformats.org/officeDocument/2006/relationships/tags" Target="../tags/tag674.xml"/><Relationship Id="rId24" Type="http://schemas.openxmlformats.org/officeDocument/2006/relationships/tags" Target="../tags/tag687.xml"/><Relationship Id="rId32" Type="http://schemas.openxmlformats.org/officeDocument/2006/relationships/image" Target="../media/image47.png"/><Relationship Id="rId37" Type="http://schemas.openxmlformats.org/officeDocument/2006/relationships/image" Target="../media/image55.png"/><Relationship Id="rId40" Type="http://schemas.openxmlformats.org/officeDocument/2006/relationships/image" Target="../media/image77.png"/><Relationship Id="rId5" Type="http://schemas.openxmlformats.org/officeDocument/2006/relationships/tags" Target="../tags/tag668.xml"/><Relationship Id="rId15" Type="http://schemas.openxmlformats.org/officeDocument/2006/relationships/tags" Target="../tags/tag678.xml"/><Relationship Id="rId23" Type="http://schemas.openxmlformats.org/officeDocument/2006/relationships/tags" Target="../tags/tag686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53.png"/><Relationship Id="rId10" Type="http://schemas.openxmlformats.org/officeDocument/2006/relationships/tags" Target="../tags/tag673.xml"/><Relationship Id="rId19" Type="http://schemas.openxmlformats.org/officeDocument/2006/relationships/tags" Target="../tags/tag682.xml"/><Relationship Id="rId31" Type="http://schemas.openxmlformats.org/officeDocument/2006/relationships/image" Target="../media/image48.png"/><Relationship Id="rId4" Type="http://schemas.openxmlformats.org/officeDocument/2006/relationships/tags" Target="../tags/tag667.xml"/><Relationship Id="rId9" Type="http://schemas.openxmlformats.org/officeDocument/2006/relationships/tags" Target="../tags/tag672.xml"/><Relationship Id="rId14" Type="http://schemas.openxmlformats.org/officeDocument/2006/relationships/tags" Target="../tags/tag677.xml"/><Relationship Id="rId22" Type="http://schemas.openxmlformats.org/officeDocument/2006/relationships/tags" Target="../tags/tag685.xml"/><Relationship Id="rId27" Type="http://schemas.openxmlformats.org/officeDocument/2006/relationships/tags" Target="../tags/tag690.xml"/><Relationship Id="rId30" Type="http://schemas.openxmlformats.org/officeDocument/2006/relationships/image" Target="../media/image74.png"/><Relationship Id="rId35" Type="http://schemas.openxmlformats.org/officeDocument/2006/relationships/image" Target="../media/image75.png"/><Relationship Id="rId43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98.xml"/><Relationship Id="rId13" Type="http://schemas.openxmlformats.org/officeDocument/2006/relationships/tags" Target="../tags/tag703.xml"/><Relationship Id="rId18" Type="http://schemas.openxmlformats.org/officeDocument/2006/relationships/tags" Target="../tags/tag708.xml"/><Relationship Id="rId26" Type="http://schemas.openxmlformats.org/officeDocument/2006/relationships/tags" Target="../tags/tag716.xml"/><Relationship Id="rId39" Type="http://schemas.openxmlformats.org/officeDocument/2006/relationships/image" Target="../media/image68.png"/><Relationship Id="rId3" Type="http://schemas.openxmlformats.org/officeDocument/2006/relationships/tags" Target="../tags/tag693.xml"/><Relationship Id="rId21" Type="http://schemas.openxmlformats.org/officeDocument/2006/relationships/tags" Target="../tags/tag711.xml"/><Relationship Id="rId34" Type="http://schemas.openxmlformats.org/officeDocument/2006/relationships/image" Target="../media/image82.png"/><Relationship Id="rId42" Type="http://schemas.openxmlformats.org/officeDocument/2006/relationships/image" Target="../media/image53.png"/><Relationship Id="rId7" Type="http://schemas.openxmlformats.org/officeDocument/2006/relationships/tags" Target="../tags/tag697.xml"/><Relationship Id="rId12" Type="http://schemas.openxmlformats.org/officeDocument/2006/relationships/tags" Target="../tags/tag702.xml"/><Relationship Id="rId17" Type="http://schemas.openxmlformats.org/officeDocument/2006/relationships/tags" Target="../tags/tag707.xml"/><Relationship Id="rId25" Type="http://schemas.openxmlformats.org/officeDocument/2006/relationships/tags" Target="../tags/tag715.xml"/><Relationship Id="rId33" Type="http://schemas.openxmlformats.org/officeDocument/2006/relationships/image" Target="../media/image81.png"/><Relationship Id="rId38" Type="http://schemas.openxmlformats.org/officeDocument/2006/relationships/image" Target="../media/image77.png"/><Relationship Id="rId46" Type="http://schemas.openxmlformats.org/officeDocument/2006/relationships/image" Target="../media/image52.png"/><Relationship Id="rId2" Type="http://schemas.openxmlformats.org/officeDocument/2006/relationships/tags" Target="../tags/tag692.xml"/><Relationship Id="rId16" Type="http://schemas.openxmlformats.org/officeDocument/2006/relationships/tags" Target="../tags/tag706.xml"/><Relationship Id="rId20" Type="http://schemas.openxmlformats.org/officeDocument/2006/relationships/tags" Target="../tags/tag710.xml"/><Relationship Id="rId29" Type="http://schemas.openxmlformats.org/officeDocument/2006/relationships/tags" Target="../tags/tag719.xml"/><Relationship Id="rId41" Type="http://schemas.openxmlformats.org/officeDocument/2006/relationships/image" Target="../media/image75.png"/><Relationship Id="rId1" Type="http://schemas.openxmlformats.org/officeDocument/2006/relationships/tags" Target="../tags/tag691.xml"/><Relationship Id="rId6" Type="http://schemas.openxmlformats.org/officeDocument/2006/relationships/tags" Target="../tags/tag696.xml"/><Relationship Id="rId11" Type="http://schemas.openxmlformats.org/officeDocument/2006/relationships/tags" Target="../tags/tag701.xml"/><Relationship Id="rId24" Type="http://schemas.openxmlformats.org/officeDocument/2006/relationships/tags" Target="../tags/tag714.xml"/><Relationship Id="rId32" Type="http://schemas.openxmlformats.org/officeDocument/2006/relationships/image" Target="../media/image80.png"/><Relationship Id="rId37" Type="http://schemas.openxmlformats.org/officeDocument/2006/relationships/image" Target="../media/image47.png"/><Relationship Id="rId40" Type="http://schemas.openxmlformats.org/officeDocument/2006/relationships/image" Target="../media/image76.png"/><Relationship Id="rId45" Type="http://schemas.openxmlformats.org/officeDocument/2006/relationships/image" Target="../media/image70.png"/><Relationship Id="rId5" Type="http://schemas.openxmlformats.org/officeDocument/2006/relationships/tags" Target="../tags/tag695.xml"/><Relationship Id="rId15" Type="http://schemas.openxmlformats.org/officeDocument/2006/relationships/tags" Target="../tags/tag705.xml"/><Relationship Id="rId23" Type="http://schemas.openxmlformats.org/officeDocument/2006/relationships/tags" Target="../tags/tag713.xml"/><Relationship Id="rId28" Type="http://schemas.openxmlformats.org/officeDocument/2006/relationships/tags" Target="../tags/tag718.xml"/><Relationship Id="rId36" Type="http://schemas.openxmlformats.org/officeDocument/2006/relationships/image" Target="../media/image48.png"/><Relationship Id="rId10" Type="http://schemas.openxmlformats.org/officeDocument/2006/relationships/tags" Target="../tags/tag700.xml"/><Relationship Id="rId19" Type="http://schemas.openxmlformats.org/officeDocument/2006/relationships/tags" Target="../tags/tag709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55.png"/><Relationship Id="rId4" Type="http://schemas.openxmlformats.org/officeDocument/2006/relationships/tags" Target="../tags/tag694.xml"/><Relationship Id="rId9" Type="http://schemas.openxmlformats.org/officeDocument/2006/relationships/tags" Target="../tags/tag699.xml"/><Relationship Id="rId14" Type="http://schemas.openxmlformats.org/officeDocument/2006/relationships/tags" Target="../tags/tag704.xml"/><Relationship Id="rId22" Type="http://schemas.openxmlformats.org/officeDocument/2006/relationships/tags" Target="../tags/tag712.xml"/><Relationship Id="rId27" Type="http://schemas.openxmlformats.org/officeDocument/2006/relationships/tags" Target="../tags/tag717.xml"/><Relationship Id="rId30" Type="http://schemas.openxmlformats.org/officeDocument/2006/relationships/tags" Target="../tags/tag720.xml"/><Relationship Id="rId35" Type="http://schemas.openxmlformats.org/officeDocument/2006/relationships/image" Target="../media/image74.png"/><Relationship Id="rId43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733.xml"/><Relationship Id="rId18" Type="http://schemas.openxmlformats.org/officeDocument/2006/relationships/tags" Target="../tags/tag738.xml"/><Relationship Id="rId26" Type="http://schemas.openxmlformats.org/officeDocument/2006/relationships/tags" Target="../tags/tag746.xml"/><Relationship Id="rId39" Type="http://schemas.openxmlformats.org/officeDocument/2006/relationships/image" Target="../media/image76.png"/><Relationship Id="rId3" Type="http://schemas.openxmlformats.org/officeDocument/2006/relationships/tags" Target="../tags/tag723.xml"/><Relationship Id="rId21" Type="http://schemas.openxmlformats.org/officeDocument/2006/relationships/tags" Target="../tags/tag741.xml"/><Relationship Id="rId34" Type="http://schemas.openxmlformats.org/officeDocument/2006/relationships/image" Target="../media/image70.png"/><Relationship Id="rId42" Type="http://schemas.openxmlformats.org/officeDocument/2006/relationships/image" Target="../media/image85.png"/><Relationship Id="rId47" Type="http://schemas.openxmlformats.org/officeDocument/2006/relationships/image" Target="../media/image89.png"/><Relationship Id="rId50" Type="http://schemas.openxmlformats.org/officeDocument/2006/relationships/image" Target="../media/image92.png"/><Relationship Id="rId7" Type="http://schemas.openxmlformats.org/officeDocument/2006/relationships/tags" Target="../tags/tag727.xml"/><Relationship Id="rId12" Type="http://schemas.openxmlformats.org/officeDocument/2006/relationships/tags" Target="../tags/tag732.xml"/><Relationship Id="rId17" Type="http://schemas.openxmlformats.org/officeDocument/2006/relationships/tags" Target="../tags/tag737.xml"/><Relationship Id="rId25" Type="http://schemas.openxmlformats.org/officeDocument/2006/relationships/tags" Target="../tags/tag745.xml"/><Relationship Id="rId33" Type="http://schemas.openxmlformats.org/officeDocument/2006/relationships/image" Target="../media/image55.png"/><Relationship Id="rId38" Type="http://schemas.openxmlformats.org/officeDocument/2006/relationships/image" Target="../media/image68.png"/><Relationship Id="rId46" Type="http://schemas.openxmlformats.org/officeDocument/2006/relationships/image" Target="../media/image88.png"/><Relationship Id="rId2" Type="http://schemas.openxmlformats.org/officeDocument/2006/relationships/tags" Target="../tags/tag722.xml"/><Relationship Id="rId16" Type="http://schemas.openxmlformats.org/officeDocument/2006/relationships/tags" Target="../tags/tag736.xml"/><Relationship Id="rId20" Type="http://schemas.openxmlformats.org/officeDocument/2006/relationships/tags" Target="../tags/tag740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84.png"/><Relationship Id="rId1" Type="http://schemas.openxmlformats.org/officeDocument/2006/relationships/tags" Target="../tags/tag721.xml"/><Relationship Id="rId6" Type="http://schemas.openxmlformats.org/officeDocument/2006/relationships/tags" Target="../tags/tag726.xml"/><Relationship Id="rId11" Type="http://schemas.openxmlformats.org/officeDocument/2006/relationships/tags" Target="../tags/tag731.xml"/><Relationship Id="rId24" Type="http://schemas.openxmlformats.org/officeDocument/2006/relationships/tags" Target="../tags/tag744.xml"/><Relationship Id="rId32" Type="http://schemas.openxmlformats.org/officeDocument/2006/relationships/image" Target="../media/image82.png"/><Relationship Id="rId37" Type="http://schemas.openxmlformats.org/officeDocument/2006/relationships/image" Target="../media/image83.png"/><Relationship Id="rId40" Type="http://schemas.openxmlformats.org/officeDocument/2006/relationships/image" Target="../media/image75.png"/><Relationship Id="rId45" Type="http://schemas.openxmlformats.org/officeDocument/2006/relationships/image" Target="../media/image22.png"/><Relationship Id="rId5" Type="http://schemas.openxmlformats.org/officeDocument/2006/relationships/tags" Target="../tags/tag725.xml"/><Relationship Id="rId15" Type="http://schemas.openxmlformats.org/officeDocument/2006/relationships/tags" Target="../tags/tag735.xml"/><Relationship Id="rId23" Type="http://schemas.openxmlformats.org/officeDocument/2006/relationships/tags" Target="../tags/tag743.xml"/><Relationship Id="rId28" Type="http://schemas.openxmlformats.org/officeDocument/2006/relationships/tags" Target="../tags/tag748.xml"/><Relationship Id="rId36" Type="http://schemas.openxmlformats.org/officeDocument/2006/relationships/image" Target="../media/image47.png"/><Relationship Id="rId49" Type="http://schemas.openxmlformats.org/officeDocument/2006/relationships/image" Target="../media/image91.png"/><Relationship Id="rId10" Type="http://schemas.openxmlformats.org/officeDocument/2006/relationships/tags" Target="../tags/tag730.xml"/><Relationship Id="rId19" Type="http://schemas.openxmlformats.org/officeDocument/2006/relationships/tags" Target="../tags/tag739.xml"/><Relationship Id="rId31" Type="http://schemas.openxmlformats.org/officeDocument/2006/relationships/image" Target="../media/image81.png"/><Relationship Id="rId44" Type="http://schemas.openxmlformats.org/officeDocument/2006/relationships/image" Target="../media/image87.png"/><Relationship Id="rId4" Type="http://schemas.openxmlformats.org/officeDocument/2006/relationships/tags" Target="../tags/tag724.xml"/><Relationship Id="rId9" Type="http://schemas.openxmlformats.org/officeDocument/2006/relationships/tags" Target="../tags/tag729.xml"/><Relationship Id="rId14" Type="http://schemas.openxmlformats.org/officeDocument/2006/relationships/tags" Target="../tags/tag734.xml"/><Relationship Id="rId22" Type="http://schemas.openxmlformats.org/officeDocument/2006/relationships/tags" Target="../tags/tag742.xml"/><Relationship Id="rId27" Type="http://schemas.openxmlformats.org/officeDocument/2006/relationships/tags" Target="../tags/tag747.xml"/><Relationship Id="rId30" Type="http://schemas.openxmlformats.org/officeDocument/2006/relationships/image" Target="../media/image80.png"/><Relationship Id="rId35" Type="http://schemas.openxmlformats.org/officeDocument/2006/relationships/image" Target="../media/image48.png"/><Relationship Id="rId43" Type="http://schemas.openxmlformats.org/officeDocument/2006/relationships/image" Target="../media/image86.png"/><Relationship Id="rId48" Type="http://schemas.openxmlformats.org/officeDocument/2006/relationships/image" Target="../media/image90.png"/><Relationship Id="rId8" Type="http://schemas.openxmlformats.org/officeDocument/2006/relationships/tags" Target="../tags/tag7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56.xml"/><Relationship Id="rId13" Type="http://schemas.openxmlformats.org/officeDocument/2006/relationships/tags" Target="../tags/tag761.xml"/><Relationship Id="rId18" Type="http://schemas.openxmlformats.org/officeDocument/2006/relationships/tags" Target="../tags/tag766.xml"/><Relationship Id="rId26" Type="http://schemas.openxmlformats.org/officeDocument/2006/relationships/image" Target="../media/image80.png"/><Relationship Id="rId39" Type="http://schemas.openxmlformats.org/officeDocument/2006/relationships/image" Target="../media/image47.png"/><Relationship Id="rId3" Type="http://schemas.openxmlformats.org/officeDocument/2006/relationships/tags" Target="../tags/tag751.xml"/><Relationship Id="rId21" Type="http://schemas.openxmlformats.org/officeDocument/2006/relationships/tags" Target="../tags/tag769.xml"/><Relationship Id="rId34" Type="http://schemas.openxmlformats.org/officeDocument/2006/relationships/image" Target="../media/image70.png"/><Relationship Id="rId42" Type="http://schemas.openxmlformats.org/officeDocument/2006/relationships/image" Target="../media/image75.png"/><Relationship Id="rId7" Type="http://schemas.openxmlformats.org/officeDocument/2006/relationships/tags" Target="../tags/tag755.xml"/><Relationship Id="rId12" Type="http://schemas.openxmlformats.org/officeDocument/2006/relationships/tags" Target="../tags/tag760.xml"/><Relationship Id="rId17" Type="http://schemas.openxmlformats.org/officeDocument/2006/relationships/tags" Target="../tags/tag76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55.png"/><Relationship Id="rId38" Type="http://schemas.openxmlformats.org/officeDocument/2006/relationships/image" Target="../media/image94.png"/><Relationship Id="rId2" Type="http://schemas.openxmlformats.org/officeDocument/2006/relationships/tags" Target="../tags/tag750.xml"/><Relationship Id="rId16" Type="http://schemas.openxmlformats.org/officeDocument/2006/relationships/tags" Target="../tags/tag764.xml"/><Relationship Id="rId20" Type="http://schemas.openxmlformats.org/officeDocument/2006/relationships/tags" Target="../tags/tag768.xml"/><Relationship Id="rId29" Type="http://schemas.openxmlformats.org/officeDocument/2006/relationships/image" Target="../media/image83.png"/><Relationship Id="rId41" Type="http://schemas.openxmlformats.org/officeDocument/2006/relationships/image" Target="../media/image76.png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11" Type="http://schemas.openxmlformats.org/officeDocument/2006/relationships/tags" Target="../tags/tag759.xml"/><Relationship Id="rId24" Type="http://schemas.openxmlformats.org/officeDocument/2006/relationships/tags" Target="../tags/tag772.xml"/><Relationship Id="rId32" Type="http://schemas.openxmlformats.org/officeDocument/2006/relationships/image" Target="../media/image91.png"/><Relationship Id="rId37" Type="http://schemas.openxmlformats.org/officeDocument/2006/relationships/image" Target="../media/image93.png"/><Relationship Id="rId40" Type="http://schemas.openxmlformats.org/officeDocument/2006/relationships/image" Target="../media/image68.png"/><Relationship Id="rId5" Type="http://schemas.openxmlformats.org/officeDocument/2006/relationships/tags" Target="../tags/tag753.xml"/><Relationship Id="rId15" Type="http://schemas.openxmlformats.org/officeDocument/2006/relationships/tags" Target="../tags/tag763.xml"/><Relationship Id="rId23" Type="http://schemas.openxmlformats.org/officeDocument/2006/relationships/tags" Target="../tags/tag771.xml"/><Relationship Id="rId28" Type="http://schemas.openxmlformats.org/officeDocument/2006/relationships/image" Target="../media/image82.png"/><Relationship Id="rId36" Type="http://schemas.openxmlformats.org/officeDocument/2006/relationships/image" Target="../media/image92.png"/><Relationship Id="rId10" Type="http://schemas.openxmlformats.org/officeDocument/2006/relationships/tags" Target="../tags/tag758.xml"/><Relationship Id="rId19" Type="http://schemas.openxmlformats.org/officeDocument/2006/relationships/tags" Target="../tags/tag767.xml"/><Relationship Id="rId31" Type="http://schemas.openxmlformats.org/officeDocument/2006/relationships/image" Target="../media/image90.png"/><Relationship Id="rId4" Type="http://schemas.openxmlformats.org/officeDocument/2006/relationships/tags" Target="../tags/tag752.xml"/><Relationship Id="rId9" Type="http://schemas.openxmlformats.org/officeDocument/2006/relationships/tags" Target="../tags/tag757.xml"/><Relationship Id="rId14" Type="http://schemas.openxmlformats.org/officeDocument/2006/relationships/tags" Target="../tags/tag762.xml"/><Relationship Id="rId22" Type="http://schemas.openxmlformats.org/officeDocument/2006/relationships/tags" Target="../tags/tag770.xml"/><Relationship Id="rId27" Type="http://schemas.openxmlformats.org/officeDocument/2006/relationships/image" Target="../media/image81.png"/><Relationship Id="rId30" Type="http://schemas.openxmlformats.org/officeDocument/2006/relationships/image" Target="../media/image87.png"/><Relationship Id="rId35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" Type="http://schemas.openxmlformats.org/officeDocument/2006/relationships/tags" Target="../tags/tag4.xml"/><Relationship Id="rId21" Type="http://schemas.openxmlformats.org/officeDocument/2006/relationships/image" Target="../media/image4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11.xml"/><Relationship Id="rId19" Type="http://schemas.openxmlformats.org/officeDocument/2006/relationships/image" Target="../media/image2.png"/><Relationship Id="rId31" Type="http://schemas.openxmlformats.org/officeDocument/2006/relationships/image" Target="../media/image1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80.xml"/><Relationship Id="rId13" Type="http://schemas.openxmlformats.org/officeDocument/2006/relationships/tags" Target="../tags/tag785.xml"/><Relationship Id="rId18" Type="http://schemas.openxmlformats.org/officeDocument/2006/relationships/tags" Target="../tags/tag790.xml"/><Relationship Id="rId26" Type="http://schemas.openxmlformats.org/officeDocument/2006/relationships/image" Target="../media/image47.png"/><Relationship Id="rId3" Type="http://schemas.openxmlformats.org/officeDocument/2006/relationships/tags" Target="../tags/tag775.xml"/><Relationship Id="rId21" Type="http://schemas.openxmlformats.org/officeDocument/2006/relationships/image" Target="../media/image80.png"/><Relationship Id="rId7" Type="http://schemas.openxmlformats.org/officeDocument/2006/relationships/tags" Target="../tags/tag779.xml"/><Relationship Id="rId12" Type="http://schemas.openxmlformats.org/officeDocument/2006/relationships/tags" Target="../tags/tag784.xml"/><Relationship Id="rId17" Type="http://schemas.openxmlformats.org/officeDocument/2006/relationships/tags" Target="../tags/tag789.xml"/><Relationship Id="rId25" Type="http://schemas.openxmlformats.org/officeDocument/2006/relationships/image" Target="../media/image83.png"/><Relationship Id="rId33" Type="http://schemas.openxmlformats.org/officeDocument/2006/relationships/image" Target="../media/image95.png"/><Relationship Id="rId2" Type="http://schemas.openxmlformats.org/officeDocument/2006/relationships/tags" Target="../tags/tag774.xml"/><Relationship Id="rId16" Type="http://schemas.openxmlformats.org/officeDocument/2006/relationships/tags" Target="../tags/tag78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6.png"/><Relationship Id="rId1" Type="http://schemas.openxmlformats.org/officeDocument/2006/relationships/tags" Target="../tags/tag773.xml"/><Relationship Id="rId6" Type="http://schemas.openxmlformats.org/officeDocument/2006/relationships/tags" Target="../tags/tag778.xml"/><Relationship Id="rId11" Type="http://schemas.openxmlformats.org/officeDocument/2006/relationships/tags" Target="../tags/tag783.xml"/><Relationship Id="rId24" Type="http://schemas.openxmlformats.org/officeDocument/2006/relationships/image" Target="../media/image94.png"/><Relationship Id="rId32" Type="http://schemas.openxmlformats.org/officeDocument/2006/relationships/image" Target="../media/image70.png"/><Relationship Id="rId5" Type="http://schemas.openxmlformats.org/officeDocument/2006/relationships/tags" Target="../tags/tag777.xml"/><Relationship Id="rId15" Type="http://schemas.openxmlformats.org/officeDocument/2006/relationships/tags" Target="../tags/tag787.xml"/><Relationship Id="rId23" Type="http://schemas.openxmlformats.org/officeDocument/2006/relationships/image" Target="../media/image82.png"/><Relationship Id="rId28" Type="http://schemas.openxmlformats.org/officeDocument/2006/relationships/image" Target="../media/image68.png"/><Relationship Id="rId10" Type="http://schemas.openxmlformats.org/officeDocument/2006/relationships/tags" Target="../tags/tag782.xml"/><Relationship Id="rId19" Type="http://schemas.openxmlformats.org/officeDocument/2006/relationships/tags" Target="../tags/tag791.xml"/><Relationship Id="rId31" Type="http://schemas.openxmlformats.org/officeDocument/2006/relationships/image" Target="../media/image55.png"/><Relationship Id="rId4" Type="http://schemas.openxmlformats.org/officeDocument/2006/relationships/tags" Target="../tags/tag776.xml"/><Relationship Id="rId9" Type="http://schemas.openxmlformats.org/officeDocument/2006/relationships/tags" Target="../tags/tag781.xml"/><Relationship Id="rId14" Type="http://schemas.openxmlformats.org/officeDocument/2006/relationships/tags" Target="../tags/tag786.xml"/><Relationship Id="rId22" Type="http://schemas.openxmlformats.org/officeDocument/2006/relationships/image" Target="../media/image81.png"/><Relationship Id="rId27" Type="http://schemas.openxmlformats.org/officeDocument/2006/relationships/image" Target="../media/image48.png"/><Relationship Id="rId30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99.xml"/><Relationship Id="rId13" Type="http://schemas.openxmlformats.org/officeDocument/2006/relationships/tags" Target="../tags/tag804.xml"/><Relationship Id="rId18" Type="http://schemas.openxmlformats.org/officeDocument/2006/relationships/tags" Target="../tags/tag809.xml"/><Relationship Id="rId26" Type="http://schemas.openxmlformats.org/officeDocument/2006/relationships/image" Target="../media/image47.png"/><Relationship Id="rId3" Type="http://schemas.openxmlformats.org/officeDocument/2006/relationships/tags" Target="../tags/tag79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7.png"/><Relationship Id="rId7" Type="http://schemas.openxmlformats.org/officeDocument/2006/relationships/tags" Target="../tags/tag798.xml"/><Relationship Id="rId12" Type="http://schemas.openxmlformats.org/officeDocument/2006/relationships/tags" Target="../tags/tag803.xml"/><Relationship Id="rId17" Type="http://schemas.openxmlformats.org/officeDocument/2006/relationships/tags" Target="../tags/tag808.xml"/><Relationship Id="rId25" Type="http://schemas.openxmlformats.org/officeDocument/2006/relationships/image" Target="../media/image94.png"/><Relationship Id="rId33" Type="http://schemas.openxmlformats.org/officeDocument/2006/relationships/image" Target="../media/image96.png"/><Relationship Id="rId2" Type="http://schemas.openxmlformats.org/officeDocument/2006/relationships/tags" Target="../tags/tag793.xml"/><Relationship Id="rId16" Type="http://schemas.openxmlformats.org/officeDocument/2006/relationships/tags" Target="../tags/tag807.xml"/><Relationship Id="rId20" Type="http://schemas.openxmlformats.org/officeDocument/2006/relationships/tags" Target="../tags/tag811.xml"/><Relationship Id="rId29" Type="http://schemas.openxmlformats.org/officeDocument/2006/relationships/image" Target="../media/image76.png"/><Relationship Id="rId1" Type="http://schemas.openxmlformats.org/officeDocument/2006/relationships/tags" Target="../tags/tag792.xml"/><Relationship Id="rId6" Type="http://schemas.openxmlformats.org/officeDocument/2006/relationships/tags" Target="../tags/tag797.xml"/><Relationship Id="rId11" Type="http://schemas.openxmlformats.org/officeDocument/2006/relationships/tags" Target="../tags/tag802.xml"/><Relationship Id="rId24" Type="http://schemas.openxmlformats.org/officeDocument/2006/relationships/image" Target="../media/image82.png"/><Relationship Id="rId32" Type="http://schemas.openxmlformats.org/officeDocument/2006/relationships/image" Target="../media/image70.png"/><Relationship Id="rId5" Type="http://schemas.openxmlformats.org/officeDocument/2006/relationships/tags" Target="../tags/tag796.xml"/><Relationship Id="rId15" Type="http://schemas.openxmlformats.org/officeDocument/2006/relationships/tags" Target="../tags/tag806.xml"/><Relationship Id="rId23" Type="http://schemas.openxmlformats.org/officeDocument/2006/relationships/image" Target="../media/image81.png"/><Relationship Id="rId28" Type="http://schemas.openxmlformats.org/officeDocument/2006/relationships/image" Target="../media/image68.png"/><Relationship Id="rId10" Type="http://schemas.openxmlformats.org/officeDocument/2006/relationships/tags" Target="../tags/tag801.xml"/><Relationship Id="rId19" Type="http://schemas.openxmlformats.org/officeDocument/2006/relationships/tags" Target="../tags/tag810.xml"/><Relationship Id="rId31" Type="http://schemas.openxmlformats.org/officeDocument/2006/relationships/image" Target="../media/image55.png"/><Relationship Id="rId4" Type="http://schemas.openxmlformats.org/officeDocument/2006/relationships/tags" Target="../tags/tag795.xml"/><Relationship Id="rId9" Type="http://schemas.openxmlformats.org/officeDocument/2006/relationships/tags" Target="../tags/tag800.xml"/><Relationship Id="rId14" Type="http://schemas.openxmlformats.org/officeDocument/2006/relationships/tags" Target="../tags/tag805.xml"/><Relationship Id="rId22" Type="http://schemas.openxmlformats.org/officeDocument/2006/relationships/image" Target="../media/image80.png"/><Relationship Id="rId27" Type="http://schemas.openxmlformats.org/officeDocument/2006/relationships/image" Target="../media/image48.png"/><Relationship Id="rId30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19.xml"/><Relationship Id="rId13" Type="http://schemas.openxmlformats.org/officeDocument/2006/relationships/tags" Target="../tags/tag824.xml"/><Relationship Id="rId18" Type="http://schemas.openxmlformats.org/officeDocument/2006/relationships/tags" Target="../tags/tag829.xml"/><Relationship Id="rId26" Type="http://schemas.openxmlformats.org/officeDocument/2006/relationships/image" Target="../media/image82.png"/><Relationship Id="rId3" Type="http://schemas.openxmlformats.org/officeDocument/2006/relationships/tags" Target="../tags/tag814.xml"/><Relationship Id="rId21" Type="http://schemas.openxmlformats.org/officeDocument/2006/relationships/tags" Target="../tags/tag832.xml"/><Relationship Id="rId34" Type="http://schemas.openxmlformats.org/officeDocument/2006/relationships/image" Target="../media/image47.png"/><Relationship Id="rId7" Type="http://schemas.openxmlformats.org/officeDocument/2006/relationships/tags" Target="../tags/tag818.xml"/><Relationship Id="rId12" Type="http://schemas.openxmlformats.org/officeDocument/2006/relationships/tags" Target="../tags/tag823.xml"/><Relationship Id="rId17" Type="http://schemas.openxmlformats.org/officeDocument/2006/relationships/tags" Target="../tags/tag828.xml"/><Relationship Id="rId25" Type="http://schemas.openxmlformats.org/officeDocument/2006/relationships/image" Target="../media/image81.png"/><Relationship Id="rId33" Type="http://schemas.openxmlformats.org/officeDocument/2006/relationships/image" Target="../media/image98.png"/><Relationship Id="rId2" Type="http://schemas.openxmlformats.org/officeDocument/2006/relationships/tags" Target="../tags/tag813.xml"/><Relationship Id="rId16" Type="http://schemas.openxmlformats.org/officeDocument/2006/relationships/tags" Target="../tags/tag827.xml"/><Relationship Id="rId20" Type="http://schemas.openxmlformats.org/officeDocument/2006/relationships/tags" Target="../tags/tag831.xml"/><Relationship Id="rId29" Type="http://schemas.openxmlformats.org/officeDocument/2006/relationships/image" Target="../media/image49.png"/><Relationship Id="rId1" Type="http://schemas.openxmlformats.org/officeDocument/2006/relationships/tags" Target="../tags/tag812.xml"/><Relationship Id="rId6" Type="http://schemas.openxmlformats.org/officeDocument/2006/relationships/tags" Target="../tags/tag817.xml"/><Relationship Id="rId11" Type="http://schemas.openxmlformats.org/officeDocument/2006/relationships/tags" Target="../tags/tag822.xml"/><Relationship Id="rId24" Type="http://schemas.openxmlformats.org/officeDocument/2006/relationships/image" Target="../media/image80.png"/><Relationship Id="rId32" Type="http://schemas.openxmlformats.org/officeDocument/2006/relationships/image" Target="../media/image48.png"/><Relationship Id="rId37" Type="http://schemas.openxmlformats.org/officeDocument/2006/relationships/image" Target="../media/image75.png"/><Relationship Id="rId5" Type="http://schemas.openxmlformats.org/officeDocument/2006/relationships/tags" Target="../tags/tag816.xml"/><Relationship Id="rId15" Type="http://schemas.openxmlformats.org/officeDocument/2006/relationships/tags" Target="../tags/tag82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97.png"/><Relationship Id="rId36" Type="http://schemas.openxmlformats.org/officeDocument/2006/relationships/image" Target="../media/image76.png"/><Relationship Id="rId10" Type="http://schemas.openxmlformats.org/officeDocument/2006/relationships/tags" Target="../tags/tag821.xml"/><Relationship Id="rId19" Type="http://schemas.openxmlformats.org/officeDocument/2006/relationships/tags" Target="../tags/tag830.xml"/><Relationship Id="rId31" Type="http://schemas.openxmlformats.org/officeDocument/2006/relationships/image" Target="../media/image70.png"/><Relationship Id="rId4" Type="http://schemas.openxmlformats.org/officeDocument/2006/relationships/tags" Target="../tags/tag815.xml"/><Relationship Id="rId9" Type="http://schemas.openxmlformats.org/officeDocument/2006/relationships/tags" Target="../tags/tag820.xml"/><Relationship Id="rId14" Type="http://schemas.openxmlformats.org/officeDocument/2006/relationships/tags" Target="../tags/tag825.xml"/><Relationship Id="rId22" Type="http://schemas.openxmlformats.org/officeDocument/2006/relationships/tags" Target="../tags/tag833.xml"/><Relationship Id="rId27" Type="http://schemas.openxmlformats.org/officeDocument/2006/relationships/image" Target="../media/image94.png"/><Relationship Id="rId30" Type="http://schemas.openxmlformats.org/officeDocument/2006/relationships/image" Target="../media/image55.png"/><Relationship Id="rId35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41.xml"/><Relationship Id="rId13" Type="http://schemas.openxmlformats.org/officeDocument/2006/relationships/tags" Target="../tags/tag846.xml"/><Relationship Id="rId18" Type="http://schemas.openxmlformats.org/officeDocument/2006/relationships/tags" Target="../tags/tag851.xml"/><Relationship Id="rId26" Type="http://schemas.openxmlformats.org/officeDocument/2006/relationships/tags" Target="../tags/tag859.xml"/><Relationship Id="rId39" Type="http://schemas.openxmlformats.org/officeDocument/2006/relationships/image" Target="../media/image75.png"/><Relationship Id="rId3" Type="http://schemas.openxmlformats.org/officeDocument/2006/relationships/tags" Target="../tags/tag836.xml"/><Relationship Id="rId21" Type="http://schemas.openxmlformats.org/officeDocument/2006/relationships/tags" Target="../tags/tag854.xml"/><Relationship Id="rId34" Type="http://schemas.openxmlformats.org/officeDocument/2006/relationships/image" Target="../media/image48.png"/><Relationship Id="rId42" Type="http://schemas.openxmlformats.org/officeDocument/2006/relationships/image" Target="../media/image100.png"/><Relationship Id="rId7" Type="http://schemas.openxmlformats.org/officeDocument/2006/relationships/tags" Target="../tags/tag840.xml"/><Relationship Id="rId12" Type="http://schemas.openxmlformats.org/officeDocument/2006/relationships/tags" Target="../tags/tag845.xml"/><Relationship Id="rId17" Type="http://schemas.openxmlformats.org/officeDocument/2006/relationships/tags" Target="../tags/tag850.xml"/><Relationship Id="rId25" Type="http://schemas.openxmlformats.org/officeDocument/2006/relationships/tags" Target="../tags/tag858.xml"/><Relationship Id="rId33" Type="http://schemas.openxmlformats.org/officeDocument/2006/relationships/image" Target="../media/image70.png"/><Relationship Id="rId38" Type="http://schemas.openxmlformats.org/officeDocument/2006/relationships/image" Target="../media/image76.png"/><Relationship Id="rId2" Type="http://schemas.openxmlformats.org/officeDocument/2006/relationships/tags" Target="../tags/tag835.xml"/><Relationship Id="rId16" Type="http://schemas.openxmlformats.org/officeDocument/2006/relationships/tags" Target="../tags/tag849.xml"/><Relationship Id="rId20" Type="http://schemas.openxmlformats.org/officeDocument/2006/relationships/tags" Target="../tags/tag853.xml"/><Relationship Id="rId29" Type="http://schemas.openxmlformats.org/officeDocument/2006/relationships/image" Target="../media/image80.png"/><Relationship Id="rId41" Type="http://schemas.openxmlformats.org/officeDocument/2006/relationships/image" Target="../media/image99.png"/><Relationship Id="rId1" Type="http://schemas.openxmlformats.org/officeDocument/2006/relationships/tags" Target="../tags/tag834.xml"/><Relationship Id="rId6" Type="http://schemas.openxmlformats.org/officeDocument/2006/relationships/tags" Target="../tags/tag839.xml"/><Relationship Id="rId11" Type="http://schemas.openxmlformats.org/officeDocument/2006/relationships/tags" Target="../tags/tag844.xml"/><Relationship Id="rId24" Type="http://schemas.openxmlformats.org/officeDocument/2006/relationships/tags" Target="../tags/tag857.xml"/><Relationship Id="rId32" Type="http://schemas.openxmlformats.org/officeDocument/2006/relationships/image" Target="../media/image55.png"/><Relationship Id="rId37" Type="http://schemas.openxmlformats.org/officeDocument/2006/relationships/image" Target="../media/image68.png"/><Relationship Id="rId40" Type="http://schemas.openxmlformats.org/officeDocument/2006/relationships/image" Target="../media/image49.png"/><Relationship Id="rId5" Type="http://schemas.openxmlformats.org/officeDocument/2006/relationships/tags" Target="../tags/tag838.xml"/><Relationship Id="rId15" Type="http://schemas.openxmlformats.org/officeDocument/2006/relationships/tags" Target="../tags/tag848.xml"/><Relationship Id="rId23" Type="http://schemas.openxmlformats.org/officeDocument/2006/relationships/tags" Target="../tags/tag856.xml"/><Relationship Id="rId28" Type="http://schemas.openxmlformats.org/officeDocument/2006/relationships/image" Target="../media/image81.png"/><Relationship Id="rId36" Type="http://schemas.openxmlformats.org/officeDocument/2006/relationships/image" Target="../media/image47.png"/><Relationship Id="rId10" Type="http://schemas.openxmlformats.org/officeDocument/2006/relationships/tags" Target="../tags/tag843.xml"/><Relationship Id="rId19" Type="http://schemas.openxmlformats.org/officeDocument/2006/relationships/tags" Target="../tags/tag852.xml"/><Relationship Id="rId31" Type="http://schemas.openxmlformats.org/officeDocument/2006/relationships/image" Target="../media/image97.png"/><Relationship Id="rId4" Type="http://schemas.openxmlformats.org/officeDocument/2006/relationships/tags" Target="../tags/tag837.xml"/><Relationship Id="rId9" Type="http://schemas.openxmlformats.org/officeDocument/2006/relationships/tags" Target="../tags/tag842.xml"/><Relationship Id="rId14" Type="http://schemas.openxmlformats.org/officeDocument/2006/relationships/tags" Target="../tags/tag847.xml"/><Relationship Id="rId22" Type="http://schemas.openxmlformats.org/officeDocument/2006/relationships/tags" Target="../tags/tag85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82.png"/><Relationship Id="rId35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67.xml"/><Relationship Id="rId13" Type="http://schemas.openxmlformats.org/officeDocument/2006/relationships/tags" Target="../tags/tag87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5.png"/><Relationship Id="rId3" Type="http://schemas.openxmlformats.org/officeDocument/2006/relationships/tags" Target="../tags/tag862.xml"/><Relationship Id="rId21" Type="http://schemas.openxmlformats.org/officeDocument/2006/relationships/image" Target="../media/image47.png"/><Relationship Id="rId7" Type="http://schemas.openxmlformats.org/officeDocument/2006/relationships/tags" Target="../tags/tag866.xml"/><Relationship Id="rId12" Type="http://schemas.openxmlformats.org/officeDocument/2006/relationships/tags" Target="../tags/tag871.xml"/><Relationship Id="rId17" Type="http://schemas.openxmlformats.org/officeDocument/2006/relationships/tags" Target="../tags/tag876.xml"/><Relationship Id="rId25" Type="http://schemas.openxmlformats.org/officeDocument/2006/relationships/image" Target="../media/image75.png"/><Relationship Id="rId2" Type="http://schemas.openxmlformats.org/officeDocument/2006/relationships/tags" Target="../tags/tag861.xml"/><Relationship Id="rId16" Type="http://schemas.openxmlformats.org/officeDocument/2006/relationships/tags" Target="../tags/tag875.xml"/><Relationship Id="rId20" Type="http://schemas.openxmlformats.org/officeDocument/2006/relationships/image" Target="../media/image97.png"/><Relationship Id="rId29" Type="http://schemas.openxmlformats.org/officeDocument/2006/relationships/image" Target="../media/image101.png"/><Relationship Id="rId1" Type="http://schemas.openxmlformats.org/officeDocument/2006/relationships/tags" Target="../tags/tag860.xml"/><Relationship Id="rId6" Type="http://schemas.openxmlformats.org/officeDocument/2006/relationships/tags" Target="../tags/tag865.xml"/><Relationship Id="rId11" Type="http://schemas.openxmlformats.org/officeDocument/2006/relationships/tags" Target="../tags/tag870.xml"/><Relationship Id="rId24" Type="http://schemas.openxmlformats.org/officeDocument/2006/relationships/image" Target="../media/image76.png"/><Relationship Id="rId5" Type="http://schemas.openxmlformats.org/officeDocument/2006/relationships/tags" Target="../tags/tag864.xml"/><Relationship Id="rId15" Type="http://schemas.openxmlformats.org/officeDocument/2006/relationships/tags" Target="../tags/tag874.xml"/><Relationship Id="rId23" Type="http://schemas.openxmlformats.org/officeDocument/2006/relationships/image" Target="../media/image68.png"/><Relationship Id="rId28" Type="http://schemas.openxmlformats.org/officeDocument/2006/relationships/image" Target="../media/image98.png"/><Relationship Id="rId10" Type="http://schemas.openxmlformats.org/officeDocument/2006/relationships/tags" Target="../tags/tag869.xml"/><Relationship Id="rId19" Type="http://schemas.openxmlformats.org/officeDocument/2006/relationships/image" Target="../media/image82.png"/><Relationship Id="rId4" Type="http://schemas.openxmlformats.org/officeDocument/2006/relationships/tags" Target="../tags/tag863.xml"/><Relationship Id="rId9" Type="http://schemas.openxmlformats.org/officeDocument/2006/relationships/tags" Target="../tags/tag868.xml"/><Relationship Id="rId14" Type="http://schemas.openxmlformats.org/officeDocument/2006/relationships/tags" Target="../tags/tag873.xml"/><Relationship Id="rId22" Type="http://schemas.openxmlformats.org/officeDocument/2006/relationships/image" Target="../media/image48.png"/><Relationship Id="rId27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84.xml"/><Relationship Id="rId13" Type="http://schemas.openxmlformats.org/officeDocument/2006/relationships/tags" Target="../tags/tag889.xml"/><Relationship Id="rId18" Type="http://schemas.openxmlformats.org/officeDocument/2006/relationships/tags" Target="../tags/tag894.xml"/><Relationship Id="rId26" Type="http://schemas.openxmlformats.org/officeDocument/2006/relationships/image" Target="../media/image47.png"/><Relationship Id="rId3" Type="http://schemas.openxmlformats.org/officeDocument/2006/relationships/tags" Target="../tags/tag879.xml"/><Relationship Id="rId21" Type="http://schemas.openxmlformats.org/officeDocument/2006/relationships/tags" Target="../tags/tag897.xml"/><Relationship Id="rId34" Type="http://schemas.openxmlformats.org/officeDocument/2006/relationships/image" Target="../media/image75.png"/><Relationship Id="rId7" Type="http://schemas.openxmlformats.org/officeDocument/2006/relationships/tags" Target="../tags/tag883.xml"/><Relationship Id="rId12" Type="http://schemas.openxmlformats.org/officeDocument/2006/relationships/tags" Target="../tags/tag888.xml"/><Relationship Id="rId17" Type="http://schemas.openxmlformats.org/officeDocument/2006/relationships/tags" Target="../tags/tag893.xml"/><Relationship Id="rId25" Type="http://schemas.openxmlformats.org/officeDocument/2006/relationships/image" Target="../media/image97.png"/><Relationship Id="rId33" Type="http://schemas.openxmlformats.org/officeDocument/2006/relationships/image" Target="../media/image98.png"/><Relationship Id="rId2" Type="http://schemas.openxmlformats.org/officeDocument/2006/relationships/tags" Target="../tags/tag878.xml"/><Relationship Id="rId16" Type="http://schemas.openxmlformats.org/officeDocument/2006/relationships/tags" Target="../tags/tag892.xml"/><Relationship Id="rId20" Type="http://schemas.openxmlformats.org/officeDocument/2006/relationships/tags" Target="../tags/tag896.xml"/><Relationship Id="rId29" Type="http://schemas.openxmlformats.org/officeDocument/2006/relationships/image" Target="../media/image76.png"/><Relationship Id="rId1" Type="http://schemas.openxmlformats.org/officeDocument/2006/relationships/tags" Target="../tags/tag877.xml"/><Relationship Id="rId6" Type="http://schemas.openxmlformats.org/officeDocument/2006/relationships/tags" Target="../tags/tag882.xml"/><Relationship Id="rId11" Type="http://schemas.openxmlformats.org/officeDocument/2006/relationships/tags" Target="../tags/tag887.xml"/><Relationship Id="rId24" Type="http://schemas.openxmlformats.org/officeDocument/2006/relationships/image" Target="../media/image82.png"/><Relationship Id="rId32" Type="http://schemas.openxmlformats.org/officeDocument/2006/relationships/image" Target="../media/image101.png"/><Relationship Id="rId5" Type="http://schemas.openxmlformats.org/officeDocument/2006/relationships/tags" Target="../tags/tag881.xml"/><Relationship Id="rId15" Type="http://schemas.openxmlformats.org/officeDocument/2006/relationships/tags" Target="../tags/tag89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8.png"/><Relationship Id="rId10" Type="http://schemas.openxmlformats.org/officeDocument/2006/relationships/tags" Target="../tags/tag886.xml"/><Relationship Id="rId19" Type="http://schemas.openxmlformats.org/officeDocument/2006/relationships/tags" Target="../tags/tag895.xml"/><Relationship Id="rId31" Type="http://schemas.openxmlformats.org/officeDocument/2006/relationships/image" Target="../media/image55.png"/><Relationship Id="rId4" Type="http://schemas.openxmlformats.org/officeDocument/2006/relationships/tags" Target="../tags/tag880.xml"/><Relationship Id="rId9" Type="http://schemas.openxmlformats.org/officeDocument/2006/relationships/tags" Target="../tags/tag885.xml"/><Relationship Id="rId14" Type="http://schemas.openxmlformats.org/officeDocument/2006/relationships/tags" Target="../tags/tag890.xml"/><Relationship Id="rId22" Type="http://schemas.openxmlformats.org/officeDocument/2006/relationships/tags" Target="../tags/tag898.xml"/><Relationship Id="rId27" Type="http://schemas.openxmlformats.org/officeDocument/2006/relationships/image" Target="../media/image48.png"/><Relationship Id="rId30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906.xml"/><Relationship Id="rId13" Type="http://schemas.openxmlformats.org/officeDocument/2006/relationships/image" Target="../media/image55.png"/><Relationship Id="rId3" Type="http://schemas.openxmlformats.org/officeDocument/2006/relationships/tags" Target="../tags/tag901.xml"/><Relationship Id="rId7" Type="http://schemas.openxmlformats.org/officeDocument/2006/relationships/tags" Target="../tags/tag905.xml"/><Relationship Id="rId12" Type="http://schemas.openxmlformats.org/officeDocument/2006/relationships/image" Target="../media/image70.png"/><Relationship Id="rId17" Type="http://schemas.openxmlformats.org/officeDocument/2006/relationships/image" Target="../media/image103.png"/><Relationship Id="rId2" Type="http://schemas.openxmlformats.org/officeDocument/2006/relationships/tags" Target="../tags/tag900.xml"/><Relationship Id="rId16" Type="http://schemas.openxmlformats.org/officeDocument/2006/relationships/image" Target="../media/image102.png"/><Relationship Id="rId1" Type="http://schemas.openxmlformats.org/officeDocument/2006/relationships/tags" Target="../tags/tag899.xml"/><Relationship Id="rId6" Type="http://schemas.openxmlformats.org/officeDocument/2006/relationships/tags" Target="../tags/tag90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03.xml"/><Relationship Id="rId15" Type="http://schemas.openxmlformats.org/officeDocument/2006/relationships/image" Target="../media/image101.png"/><Relationship Id="rId10" Type="http://schemas.openxmlformats.org/officeDocument/2006/relationships/tags" Target="../tags/tag908.xml"/><Relationship Id="rId4" Type="http://schemas.openxmlformats.org/officeDocument/2006/relationships/tags" Target="../tags/tag902.xml"/><Relationship Id="rId9" Type="http://schemas.openxmlformats.org/officeDocument/2006/relationships/tags" Target="../tags/tag907.xml"/><Relationship Id="rId1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921.xml"/><Relationship Id="rId18" Type="http://schemas.openxmlformats.org/officeDocument/2006/relationships/tags" Target="../tags/tag926.xml"/><Relationship Id="rId26" Type="http://schemas.openxmlformats.org/officeDocument/2006/relationships/tags" Target="../tags/tag934.xml"/><Relationship Id="rId39" Type="http://schemas.openxmlformats.org/officeDocument/2006/relationships/image" Target="../media/image102.png"/><Relationship Id="rId21" Type="http://schemas.openxmlformats.org/officeDocument/2006/relationships/tags" Target="../tags/tag929.xml"/><Relationship Id="rId34" Type="http://schemas.openxmlformats.org/officeDocument/2006/relationships/tags" Target="../tags/tag942.xml"/><Relationship Id="rId42" Type="http://schemas.openxmlformats.org/officeDocument/2006/relationships/image" Target="../media/image70.png"/><Relationship Id="rId47" Type="http://schemas.openxmlformats.org/officeDocument/2006/relationships/image" Target="../media/image107.png"/><Relationship Id="rId50" Type="http://schemas.openxmlformats.org/officeDocument/2006/relationships/image" Target="../media/image110.png"/><Relationship Id="rId55" Type="http://schemas.openxmlformats.org/officeDocument/2006/relationships/image" Target="../media/image115.png"/><Relationship Id="rId7" Type="http://schemas.openxmlformats.org/officeDocument/2006/relationships/tags" Target="../tags/tag915.xml"/><Relationship Id="rId12" Type="http://schemas.openxmlformats.org/officeDocument/2006/relationships/tags" Target="../tags/tag920.xml"/><Relationship Id="rId17" Type="http://schemas.openxmlformats.org/officeDocument/2006/relationships/tags" Target="../tags/tag925.xml"/><Relationship Id="rId25" Type="http://schemas.openxmlformats.org/officeDocument/2006/relationships/tags" Target="../tags/tag933.xml"/><Relationship Id="rId33" Type="http://schemas.openxmlformats.org/officeDocument/2006/relationships/tags" Target="../tags/tag941.xml"/><Relationship Id="rId38" Type="http://schemas.openxmlformats.org/officeDocument/2006/relationships/image" Target="../media/image48.png"/><Relationship Id="rId46" Type="http://schemas.openxmlformats.org/officeDocument/2006/relationships/image" Target="../media/image106.png"/><Relationship Id="rId2" Type="http://schemas.openxmlformats.org/officeDocument/2006/relationships/tags" Target="../tags/tag910.xml"/><Relationship Id="rId16" Type="http://schemas.openxmlformats.org/officeDocument/2006/relationships/tags" Target="../tags/tag924.xml"/><Relationship Id="rId20" Type="http://schemas.openxmlformats.org/officeDocument/2006/relationships/tags" Target="../tags/tag928.xml"/><Relationship Id="rId29" Type="http://schemas.openxmlformats.org/officeDocument/2006/relationships/tags" Target="../tags/tag937.xml"/><Relationship Id="rId41" Type="http://schemas.openxmlformats.org/officeDocument/2006/relationships/image" Target="../media/image104.png"/><Relationship Id="rId54" Type="http://schemas.openxmlformats.org/officeDocument/2006/relationships/image" Target="../media/image114.png"/><Relationship Id="rId1" Type="http://schemas.openxmlformats.org/officeDocument/2006/relationships/tags" Target="../tags/tag909.xml"/><Relationship Id="rId6" Type="http://schemas.openxmlformats.org/officeDocument/2006/relationships/tags" Target="../tags/tag914.xml"/><Relationship Id="rId11" Type="http://schemas.openxmlformats.org/officeDocument/2006/relationships/tags" Target="../tags/tag919.xml"/><Relationship Id="rId24" Type="http://schemas.openxmlformats.org/officeDocument/2006/relationships/tags" Target="../tags/tag932.xml"/><Relationship Id="rId32" Type="http://schemas.openxmlformats.org/officeDocument/2006/relationships/tags" Target="../tags/tag940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03.png"/><Relationship Id="rId45" Type="http://schemas.openxmlformats.org/officeDocument/2006/relationships/image" Target="../media/image105.png"/><Relationship Id="rId53" Type="http://schemas.openxmlformats.org/officeDocument/2006/relationships/image" Target="../media/image113.png"/><Relationship Id="rId5" Type="http://schemas.openxmlformats.org/officeDocument/2006/relationships/tags" Target="../tags/tag913.xml"/><Relationship Id="rId15" Type="http://schemas.openxmlformats.org/officeDocument/2006/relationships/tags" Target="../tags/tag923.xml"/><Relationship Id="rId23" Type="http://schemas.openxmlformats.org/officeDocument/2006/relationships/tags" Target="../tags/tag931.xml"/><Relationship Id="rId28" Type="http://schemas.openxmlformats.org/officeDocument/2006/relationships/tags" Target="../tags/tag936.xml"/><Relationship Id="rId36" Type="http://schemas.openxmlformats.org/officeDocument/2006/relationships/tags" Target="../tags/tag944.xml"/><Relationship Id="rId49" Type="http://schemas.openxmlformats.org/officeDocument/2006/relationships/image" Target="../media/image109.png"/><Relationship Id="rId10" Type="http://schemas.openxmlformats.org/officeDocument/2006/relationships/tags" Target="../tags/tag918.xml"/><Relationship Id="rId19" Type="http://schemas.openxmlformats.org/officeDocument/2006/relationships/tags" Target="../tags/tag927.xml"/><Relationship Id="rId31" Type="http://schemas.openxmlformats.org/officeDocument/2006/relationships/tags" Target="../tags/tag939.xml"/><Relationship Id="rId44" Type="http://schemas.openxmlformats.org/officeDocument/2006/relationships/image" Target="../media/image101.png"/><Relationship Id="rId52" Type="http://schemas.openxmlformats.org/officeDocument/2006/relationships/image" Target="../media/image112.png"/><Relationship Id="rId4" Type="http://schemas.openxmlformats.org/officeDocument/2006/relationships/tags" Target="../tags/tag912.xml"/><Relationship Id="rId9" Type="http://schemas.openxmlformats.org/officeDocument/2006/relationships/tags" Target="../tags/tag917.xml"/><Relationship Id="rId14" Type="http://schemas.openxmlformats.org/officeDocument/2006/relationships/tags" Target="../tags/tag922.xml"/><Relationship Id="rId22" Type="http://schemas.openxmlformats.org/officeDocument/2006/relationships/tags" Target="../tags/tag930.xml"/><Relationship Id="rId27" Type="http://schemas.openxmlformats.org/officeDocument/2006/relationships/tags" Target="../tags/tag935.xml"/><Relationship Id="rId30" Type="http://schemas.openxmlformats.org/officeDocument/2006/relationships/tags" Target="../tags/tag938.xml"/><Relationship Id="rId35" Type="http://schemas.openxmlformats.org/officeDocument/2006/relationships/tags" Target="../tags/tag943.xml"/><Relationship Id="rId43" Type="http://schemas.openxmlformats.org/officeDocument/2006/relationships/image" Target="../media/image55.png"/><Relationship Id="rId48" Type="http://schemas.openxmlformats.org/officeDocument/2006/relationships/image" Target="../media/image108.png"/><Relationship Id="rId56" Type="http://schemas.openxmlformats.org/officeDocument/2006/relationships/image" Target="../media/image54.png"/><Relationship Id="rId8" Type="http://schemas.openxmlformats.org/officeDocument/2006/relationships/tags" Target="../tags/tag916.xml"/><Relationship Id="rId51" Type="http://schemas.openxmlformats.org/officeDocument/2006/relationships/image" Target="../media/image111.png"/><Relationship Id="rId3" Type="http://schemas.openxmlformats.org/officeDocument/2006/relationships/tags" Target="../tags/tag9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952.xml"/><Relationship Id="rId13" Type="http://schemas.openxmlformats.org/officeDocument/2006/relationships/tags" Target="../tags/tag957.xml"/><Relationship Id="rId18" Type="http://schemas.openxmlformats.org/officeDocument/2006/relationships/tags" Target="../tags/tag962.xml"/><Relationship Id="rId26" Type="http://schemas.openxmlformats.org/officeDocument/2006/relationships/image" Target="../media/image105.png"/><Relationship Id="rId3" Type="http://schemas.openxmlformats.org/officeDocument/2006/relationships/tags" Target="../tags/tag947.xml"/><Relationship Id="rId21" Type="http://schemas.openxmlformats.org/officeDocument/2006/relationships/image" Target="../media/image115.png"/><Relationship Id="rId7" Type="http://schemas.openxmlformats.org/officeDocument/2006/relationships/tags" Target="../tags/tag951.xml"/><Relationship Id="rId12" Type="http://schemas.openxmlformats.org/officeDocument/2006/relationships/tags" Target="../tags/tag956.xml"/><Relationship Id="rId17" Type="http://schemas.openxmlformats.org/officeDocument/2006/relationships/tags" Target="../tags/tag961.xml"/><Relationship Id="rId25" Type="http://schemas.openxmlformats.org/officeDocument/2006/relationships/image" Target="../media/image107.png"/><Relationship Id="rId2" Type="http://schemas.openxmlformats.org/officeDocument/2006/relationships/tags" Target="../tags/tag946.xml"/><Relationship Id="rId16" Type="http://schemas.openxmlformats.org/officeDocument/2006/relationships/tags" Target="../tags/tag960.xml"/><Relationship Id="rId20" Type="http://schemas.openxmlformats.org/officeDocument/2006/relationships/image" Target="../media/image114.png"/><Relationship Id="rId29" Type="http://schemas.openxmlformats.org/officeDocument/2006/relationships/image" Target="../media/image117.png"/><Relationship Id="rId1" Type="http://schemas.openxmlformats.org/officeDocument/2006/relationships/tags" Target="../tags/tag945.xml"/><Relationship Id="rId6" Type="http://schemas.openxmlformats.org/officeDocument/2006/relationships/tags" Target="../tags/tag950.xml"/><Relationship Id="rId11" Type="http://schemas.openxmlformats.org/officeDocument/2006/relationships/tags" Target="../tags/tag955.xml"/><Relationship Id="rId24" Type="http://schemas.openxmlformats.org/officeDocument/2006/relationships/image" Target="../media/image70.png"/><Relationship Id="rId5" Type="http://schemas.openxmlformats.org/officeDocument/2006/relationships/tags" Target="../tags/tag949.xml"/><Relationship Id="rId15" Type="http://schemas.openxmlformats.org/officeDocument/2006/relationships/tags" Target="../tags/tag959.xml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10" Type="http://schemas.openxmlformats.org/officeDocument/2006/relationships/tags" Target="../tags/tag95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948.xml"/><Relationship Id="rId9" Type="http://schemas.openxmlformats.org/officeDocument/2006/relationships/tags" Target="../tags/tag953.xml"/><Relationship Id="rId14" Type="http://schemas.openxmlformats.org/officeDocument/2006/relationships/tags" Target="../tags/tag958.xml"/><Relationship Id="rId22" Type="http://schemas.openxmlformats.org/officeDocument/2006/relationships/image" Target="../media/image48.png"/><Relationship Id="rId27" Type="http://schemas.openxmlformats.org/officeDocument/2006/relationships/image" Target="../media/image106.png"/><Relationship Id="rId30" Type="http://schemas.openxmlformats.org/officeDocument/2006/relationships/image" Target="../media/image1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970.xml"/><Relationship Id="rId13" Type="http://schemas.openxmlformats.org/officeDocument/2006/relationships/tags" Target="../tags/tag975.xml"/><Relationship Id="rId18" Type="http://schemas.openxmlformats.org/officeDocument/2006/relationships/tags" Target="../tags/tag980.xml"/><Relationship Id="rId26" Type="http://schemas.openxmlformats.org/officeDocument/2006/relationships/image" Target="../media/image106.png"/><Relationship Id="rId3" Type="http://schemas.openxmlformats.org/officeDocument/2006/relationships/tags" Target="../tags/tag96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2.png"/><Relationship Id="rId7" Type="http://schemas.openxmlformats.org/officeDocument/2006/relationships/tags" Target="../tags/tag969.xml"/><Relationship Id="rId12" Type="http://schemas.openxmlformats.org/officeDocument/2006/relationships/tags" Target="../tags/tag974.xml"/><Relationship Id="rId17" Type="http://schemas.openxmlformats.org/officeDocument/2006/relationships/tags" Target="../tags/tag979.xml"/><Relationship Id="rId25" Type="http://schemas.openxmlformats.org/officeDocument/2006/relationships/image" Target="../media/image105.png"/><Relationship Id="rId33" Type="http://schemas.openxmlformats.org/officeDocument/2006/relationships/image" Target="../media/image121.png"/><Relationship Id="rId2" Type="http://schemas.openxmlformats.org/officeDocument/2006/relationships/tags" Target="../tags/tag964.xml"/><Relationship Id="rId16" Type="http://schemas.openxmlformats.org/officeDocument/2006/relationships/tags" Target="../tags/tag978.xml"/><Relationship Id="rId20" Type="http://schemas.openxmlformats.org/officeDocument/2006/relationships/tags" Target="../tags/tag982.xml"/><Relationship Id="rId29" Type="http://schemas.openxmlformats.org/officeDocument/2006/relationships/image" Target="../media/image107.png"/><Relationship Id="rId1" Type="http://schemas.openxmlformats.org/officeDocument/2006/relationships/tags" Target="../tags/tag963.xml"/><Relationship Id="rId6" Type="http://schemas.openxmlformats.org/officeDocument/2006/relationships/tags" Target="../tags/tag968.xml"/><Relationship Id="rId11" Type="http://schemas.openxmlformats.org/officeDocument/2006/relationships/tags" Target="../tags/tag973.xml"/><Relationship Id="rId24" Type="http://schemas.openxmlformats.org/officeDocument/2006/relationships/image" Target="../media/image115.png"/><Relationship Id="rId32" Type="http://schemas.openxmlformats.org/officeDocument/2006/relationships/image" Target="../media/image118.png"/><Relationship Id="rId5" Type="http://schemas.openxmlformats.org/officeDocument/2006/relationships/tags" Target="../tags/tag967.xml"/><Relationship Id="rId15" Type="http://schemas.openxmlformats.org/officeDocument/2006/relationships/tags" Target="../tags/tag977.xml"/><Relationship Id="rId23" Type="http://schemas.openxmlformats.org/officeDocument/2006/relationships/image" Target="../media/image114.png"/><Relationship Id="rId28" Type="http://schemas.openxmlformats.org/officeDocument/2006/relationships/image" Target="../media/image120.png"/><Relationship Id="rId10" Type="http://schemas.openxmlformats.org/officeDocument/2006/relationships/tags" Target="../tags/tag972.xml"/><Relationship Id="rId19" Type="http://schemas.openxmlformats.org/officeDocument/2006/relationships/tags" Target="../tags/tag981.xml"/><Relationship Id="rId31" Type="http://schemas.openxmlformats.org/officeDocument/2006/relationships/image" Target="../media/image111.png"/><Relationship Id="rId4" Type="http://schemas.openxmlformats.org/officeDocument/2006/relationships/tags" Target="../tags/tag966.xml"/><Relationship Id="rId9" Type="http://schemas.openxmlformats.org/officeDocument/2006/relationships/tags" Target="../tags/tag971.xml"/><Relationship Id="rId14" Type="http://schemas.openxmlformats.org/officeDocument/2006/relationships/tags" Target="../tags/tag976.xml"/><Relationship Id="rId22" Type="http://schemas.openxmlformats.org/officeDocument/2006/relationships/image" Target="../media/image48.png"/><Relationship Id="rId27" Type="http://schemas.openxmlformats.org/officeDocument/2006/relationships/image" Target="../media/image119.png"/><Relationship Id="rId30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image" Target="../media/image9.png"/><Relationship Id="rId26" Type="http://schemas.openxmlformats.org/officeDocument/2006/relationships/image" Target="../media/image8.png"/><Relationship Id="rId3" Type="http://schemas.openxmlformats.org/officeDocument/2006/relationships/tags" Target="../tags/tag20.xml"/><Relationship Id="rId21" Type="http://schemas.openxmlformats.org/officeDocument/2006/relationships/image" Target="../media/image2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image" Target="../media/image13.png"/><Relationship Id="rId25" Type="http://schemas.openxmlformats.org/officeDocument/2006/relationships/image" Target="../media/image7.png"/><Relationship Id="rId2" Type="http://schemas.openxmlformats.org/officeDocument/2006/relationships/tags" Target="../tags/tag19.xml"/><Relationship Id="rId16" Type="http://schemas.openxmlformats.org/officeDocument/2006/relationships/image" Target="../media/image16.png"/><Relationship Id="rId20" Type="http://schemas.openxmlformats.org/officeDocument/2006/relationships/image" Target="../media/image1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6.png"/><Relationship Id="rId5" Type="http://schemas.openxmlformats.org/officeDocument/2006/relationships/tags" Target="../tags/tag2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.png"/><Relationship Id="rId28" Type="http://schemas.openxmlformats.org/officeDocument/2006/relationships/image" Target="../media/image18.png"/><Relationship Id="rId10" Type="http://schemas.openxmlformats.org/officeDocument/2006/relationships/tags" Target="../tags/tag27.xml"/><Relationship Id="rId19" Type="http://schemas.openxmlformats.org/officeDocument/2006/relationships/image" Target="../media/image4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5.png"/><Relationship Id="rId27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990.xml"/><Relationship Id="rId13" Type="http://schemas.openxmlformats.org/officeDocument/2006/relationships/tags" Target="../tags/tag995.xml"/><Relationship Id="rId18" Type="http://schemas.openxmlformats.org/officeDocument/2006/relationships/tags" Target="../tags/tag1000.xml"/><Relationship Id="rId26" Type="http://schemas.openxmlformats.org/officeDocument/2006/relationships/image" Target="../media/image127.png"/><Relationship Id="rId39" Type="http://schemas.openxmlformats.org/officeDocument/2006/relationships/image" Target="../media/image140.png"/><Relationship Id="rId3" Type="http://schemas.openxmlformats.org/officeDocument/2006/relationships/tags" Target="../tags/tag98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35.png"/><Relationship Id="rId7" Type="http://schemas.openxmlformats.org/officeDocument/2006/relationships/tags" Target="../tags/tag989.xml"/><Relationship Id="rId12" Type="http://schemas.openxmlformats.org/officeDocument/2006/relationships/tags" Target="../tags/tag994.xml"/><Relationship Id="rId17" Type="http://schemas.openxmlformats.org/officeDocument/2006/relationships/tags" Target="../tags/tag999.xml"/><Relationship Id="rId25" Type="http://schemas.openxmlformats.org/officeDocument/2006/relationships/image" Target="../media/image126.png"/><Relationship Id="rId33" Type="http://schemas.openxmlformats.org/officeDocument/2006/relationships/image" Target="../media/image134.png"/><Relationship Id="rId38" Type="http://schemas.openxmlformats.org/officeDocument/2006/relationships/image" Target="../media/image139.png"/><Relationship Id="rId2" Type="http://schemas.openxmlformats.org/officeDocument/2006/relationships/tags" Target="../tags/tag984.xml"/><Relationship Id="rId16" Type="http://schemas.openxmlformats.org/officeDocument/2006/relationships/tags" Target="../tags/tag998.xml"/><Relationship Id="rId20" Type="http://schemas.openxmlformats.org/officeDocument/2006/relationships/tags" Target="../tags/tag1002.xml"/><Relationship Id="rId29" Type="http://schemas.openxmlformats.org/officeDocument/2006/relationships/image" Target="../media/image130.png"/><Relationship Id="rId41" Type="http://schemas.openxmlformats.org/officeDocument/2006/relationships/image" Target="../media/image142.png"/><Relationship Id="rId1" Type="http://schemas.openxmlformats.org/officeDocument/2006/relationships/tags" Target="../tags/tag983.xml"/><Relationship Id="rId6" Type="http://schemas.openxmlformats.org/officeDocument/2006/relationships/tags" Target="../tags/tag988.xml"/><Relationship Id="rId11" Type="http://schemas.openxmlformats.org/officeDocument/2006/relationships/tags" Target="../tags/tag993.xml"/><Relationship Id="rId24" Type="http://schemas.openxmlformats.org/officeDocument/2006/relationships/image" Target="../media/image125.png"/><Relationship Id="rId32" Type="http://schemas.openxmlformats.org/officeDocument/2006/relationships/image" Target="../media/image133.png"/><Relationship Id="rId37" Type="http://schemas.openxmlformats.org/officeDocument/2006/relationships/image" Target="../media/image138.png"/><Relationship Id="rId40" Type="http://schemas.openxmlformats.org/officeDocument/2006/relationships/image" Target="../media/image141.png"/><Relationship Id="rId5" Type="http://schemas.openxmlformats.org/officeDocument/2006/relationships/tags" Target="../tags/tag987.xml"/><Relationship Id="rId15" Type="http://schemas.openxmlformats.org/officeDocument/2006/relationships/tags" Target="../tags/tag997.xml"/><Relationship Id="rId23" Type="http://schemas.openxmlformats.org/officeDocument/2006/relationships/image" Target="../media/image124.png"/><Relationship Id="rId28" Type="http://schemas.openxmlformats.org/officeDocument/2006/relationships/image" Target="../media/image129.png"/><Relationship Id="rId36" Type="http://schemas.openxmlformats.org/officeDocument/2006/relationships/image" Target="../media/image137.png"/><Relationship Id="rId10" Type="http://schemas.openxmlformats.org/officeDocument/2006/relationships/tags" Target="../tags/tag992.xml"/><Relationship Id="rId19" Type="http://schemas.openxmlformats.org/officeDocument/2006/relationships/tags" Target="../tags/tag1001.xml"/><Relationship Id="rId31" Type="http://schemas.openxmlformats.org/officeDocument/2006/relationships/image" Target="../media/image132.png"/><Relationship Id="rId4" Type="http://schemas.openxmlformats.org/officeDocument/2006/relationships/tags" Target="../tags/tag986.xml"/><Relationship Id="rId9" Type="http://schemas.openxmlformats.org/officeDocument/2006/relationships/tags" Target="../tags/tag991.xml"/><Relationship Id="rId14" Type="http://schemas.openxmlformats.org/officeDocument/2006/relationships/tags" Target="../tags/tag996.xml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Relationship Id="rId30" Type="http://schemas.openxmlformats.org/officeDocument/2006/relationships/image" Target="../media/image131.png"/><Relationship Id="rId35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image" Target="../media/image6.png"/><Relationship Id="rId21" Type="http://schemas.openxmlformats.org/officeDocument/2006/relationships/tags" Target="../tags/tag52.xml"/><Relationship Id="rId34" Type="http://schemas.openxmlformats.org/officeDocument/2006/relationships/image" Target="../media/image4.png"/><Relationship Id="rId42" Type="http://schemas.openxmlformats.org/officeDocument/2006/relationships/image" Target="../media/image17.png"/><Relationship Id="rId47" Type="http://schemas.openxmlformats.org/officeDocument/2006/relationships/image" Target="../media/image22.png"/><Relationship Id="rId50" Type="http://schemas.openxmlformats.org/officeDocument/2006/relationships/image" Target="../media/image25.png"/><Relationship Id="rId55" Type="http://schemas.openxmlformats.org/officeDocument/2006/relationships/image" Target="../media/image30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image" Target="../media/image9.png"/><Relationship Id="rId38" Type="http://schemas.openxmlformats.org/officeDocument/2006/relationships/image" Target="../media/image3.png"/><Relationship Id="rId46" Type="http://schemas.openxmlformats.org/officeDocument/2006/relationships/image" Target="../media/image21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tags" Target="../tags/tag60.xml"/><Relationship Id="rId41" Type="http://schemas.openxmlformats.org/officeDocument/2006/relationships/image" Target="../media/image8.png"/><Relationship Id="rId54" Type="http://schemas.openxmlformats.org/officeDocument/2006/relationships/image" Target="../media/image29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image" Target="../media/image13.pn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20.png"/><Relationship Id="rId53" Type="http://schemas.openxmlformats.org/officeDocument/2006/relationships/image" Target="../media/image28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image" Target="../media/image2.png"/><Relationship Id="rId49" Type="http://schemas.openxmlformats.org/officeDocument/2006/relationships/image" Target="../media/image24.png"/><Relationship Id="rId57" Type="http://schemas.openxmlformats.org/officeDocument/2006/relationships/image" Target="../media/image32.pn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image" Target="../media/image16.png"/><Relationship Id="rId44" Type="http://schemas.openxmlformats.org/officeDocument/2006/relationships/image" Target="../media/image19.png"/><Relationship Id="rId52" Type="http://schemas.openxmlformats.org/officeDocument/2006/relationships/image" Target="../media/image27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.png"/><Relationship Id="rId43" Type="http://schemas.openxmlformats.org/officeDocument/2006/relationships/image" Target="../media/image18.png"/><Relationship Id="rId48" Type="http://schemas.openxmlformats.org/officeDocument/2006/relationships/image" Target="../media/image23.png"/><Relationship Id="rId56" Type="http://schemas.openxmlformats.org/officeDocument/2006/relationships/image" Target="../media/image31.png"/><Relationship Id="rId8" Type="http://schemas.openxmlformats.org/officeDocument/2006/relationships/tags" Target="../tags/tag39.xml"/><Relationship Id="rId51" Type="http://schemas.openxmlformats.org/officeDocument/2006/relationships/image" Target="../media/image26.png"/><Relationship Id="rId3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image" Target="../media/image2.png"/><Relationship Id="rId3" Type="http://schemas.openxmlformats.org/officeDocument/2006/relationships/tags" Target="../tags/tag63.xml"/><Relationship Id="rId21" Type="http://schemas.openxmlformats.org/officeDocument/2006/relationships/image" Target="../media/image21.png"/><Relationship Id="rId34" Type="http://schemas.openxmlformats.org/officeDocument/2006/relationships/image" Target="../media/image36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image" Target="../media/image1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32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image" Target="../media/image31.png"/><Relationship Id="rId28" Type="http://schemas.openxmlformats.org/officeDocument/2006/relationships/image" Target="../media/image3.png"/><Relationship Id="rId36" Type="http://schemas.openxmlformats.org/officeDocument/2006/relationships/image" Target="../media/image38.png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image" Target="../media/image33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image" Target="../media/image30.png"/><Relationship Id="rId27" Type="http://schemas.openxmlformats.org/officeDocument/2006/relationships/image" Target="../media/image5.png"/><Relationship Id="rId30" Type="http://schemas.openxmlformats.org/officeDocument/2006/relationships/image" Target="../media/image7.png"/><Relationship Id="rId35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image" Target="../media/image35.png"/><Relationship Id="rId39" Type="http://schemas.openxmlformats.org/officeDocument/2006/relationships/image" Target="../media/image44.png"/><Relationship Id="rId3" Type="http://schemas.openxmlformats.org/officeDocument/2006/relationships/tags" Target="../tags/tag8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image" Target="../media/image34.png"/><Relationship Id="rId33" Type="http://schemas.openxmlformats.org/officeDocument/2006/relationships/image" Target="../media/image3.png"/><Relationship Id="rId38" Type="http://schemas.openxmlformats.org/officeDocument/2006/relationships/image" Target="../media/image43.png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image" Target="../media/image33.png"/><Relationship Id="rId41" Type="http://schemas.openxmlformats.org/officeDocument/2006/relationships/image" Target="../media/image46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40.png"/><Relationship Id="rId32" Type="http://schemas.openxmlformats.org/officeDocument/2006/relationships/image" Target="../media/image5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image" Target="../media/image39.png"/><Relationship Id="rId28" Type="http://schemas.openxmlformats.org/officeDocument/2006/relationships/image" Target="../media/image37.png"/><Relationship Id="rId36" Type="http://schemas.openxmlformats.org/officeDocument/2006/relationships/image" Target="../media/image41.png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image" Target="../media/image2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image" Target="../media/image38.png"/><Relationship Id="rId27" Type="http://schemas.openxmlformats.org/officeDocument/2006/relationships/image" Target="../media/image36.png"/><Relationship Id="rId30" Type="http://schemas.openxmlformats.org/officeDocument/2006/relationships/image" Target="../media/image1.png"/><Relationship Id="rId35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image" Target="../media/image48.png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image" Target="../media/image45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image" Target="../media/image44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image" Target="../media/image50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image" Target="../media/image43.png"/><Relationship Id="rId37" Type="http://schemas.openxmlformats.org/officeDocument/2006/relationships/image" Target="../media/image41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image" Target="../media/image42.png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53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image" Target="../media/image46.png"/><Relationship Id="rId43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55.xml"/><Relationship Id="rId21" Type="http://schemas.openxmlformats.org/officeDocument/2006/relationships/tags" Target="../tags/tag150.xml"/><Relationship Id="rId42" Type="http://schemas.openxmlformats.org/officeDocument/2006/relationships/tags" Target="../tags/tag171.xml"/><Relationship Id="rId47" Type="http://schemas.openxmlformats.org/officeDocument/2006/relationships/tags" Target="../tags/tag176.xml"/><Relationship Id="rId63" Type="http://schemas.openxmlformats.org/officeDocument/2006/relationships/tags" Target="../tags/tag192.xml"/><Relationship Id="rId68" Type="http://schemas.openxmlformats.org/officeDocument/2006/relationships/tags" Target="../tags/tag197.xml"/><Relationship Id="rId84" Type="http://schemas.openxmlformats.org/officeDocument/2006/relationships/tags" Target="../tags/tag213.xml"/><Relationship Id="rId89" Type="http://schemas.openxmlformats.org/officeDocument/2006/relationships/image" Target="../media/image48.png"/><Relationship Id="rId7" Type="http://schemas.openxmlformats.org/officeDocument/2006/relationships/tags" Target="../tags/tag136.xml"/><Relationship Id="rId71" Type="http://schemas.openxmlformats.org/officeDocument/2006/relationships/tags" Target="../tags/tag200.xml"/><Relationship Id="rId92" Type="http://schemas.openxmlformats.org/officeDocument/2006/relationships/image" Target="../media/image51.png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9" Type="http://schemas.openxmlformats.org/officeDocument/2006/relationships/tags" Target="../tags/tag158.xml"/><Relationship Id="rId107" Type="http://schemas.openxmlformats.org/officeDocument/2006/relationships/image" Target="../media/image67.png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tags" Target="../tags/tag161.xml"/><Relationship Id="rId37" Type="http://schemas.openxmlformats.org/officeDocument/2006/relationships/tags" Target="../tags/tag166.xml"/><Relationship Id="rId40" Type="http://schemas.openxmlformats.org/officeDocument/2006/relationships/tags" Target="../tags/tag169.xml"/><Relationship Id="rId45" Type="http://schemas.openxmlformats.org/officeDocument/2006/relationships/tags" Target="../tags/tag174.xml"/><Relationship Id="rId53" Type="http://schemas.openxmlformats.org/officeDocument/2006/relationships/tags" Target="../tags/tag182.xml"/><Relationship Id="rId58" Type="http://schemas.openxmlformats.org/officeDocument/2006/relationships/tags" Target="../tags/tag187.xml"/><Relationship Id="rId66" Type="http://schemas.openxmlformats.org/officeDocument/2006/relationships/tags" Target="../tags/tag195.xml"/><Relationship Id="rId74" Type="http://schemas.openxmlformats.org/officeDocument/2006/relationships/tags" Target="../tags/tag203.xml"/><Relationship Id="rId79" Type="http://schemas.openxmlformats.org/officeDocument/2006/relationships/tags" Target="../tags/tag208.xml"/><Relationship Id="rId87" Type="http://schemas.openxmlformats.org/officeDocument/2006/relationships/slideLayout" Target="../slideLayouts/slideLayout2.xml"/><Relationship Id="rId102" Type="http://schemas.openxmlformats.org/officeDocument/2006/relationships/image" Target="../media/image62.png"/><Relationship Id="rId5" Type="http://schemas.openxmlformats.org/officeDocument/2006/relationships/tags" Target="../tags/tag134.xml"/><Relationship Id="rId61" Type="http://schemas.openxmlformats.org/officeDocument/2006/relationships/tags" Target="../tags/tag190.xml"/><Relationship Id="rId82" Type="http://schemas.openxmlformats.org/officeDocument/2006/relationships/tags" Target="../tags/tag211.xml"/><Relationship Id="rId90" Type="http://schemas.openxmlformats.org/officeDocument/2006/relationships/image" Target="../media/image49.png"/><Relationship Id="rId95" Type="http://schemas.openxmlformats.org/officeDocument/2006/relationships/image" Target="../media/image54.png"/><Relationship Id="rId19" Type="http://schemas.openxmlformats.org/officeDocument/2006/relationships/tags" Target="../tags/tag14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tags" Target="../tags/tag159.xml"/><Relationship Id="rId35" Type="http://schemas.openxmlformats.org/officeDocument/2006/relationships/tags" Target="../tags/tag164.xml"/><Relationship Id="rId43" Type="http://schemas.openxmlformats.org/officeDocument/2006/relationships/tags" Target="../tags/tag172.xml"/><Relationship Id="rId48" Type="http://schemas.openxmlformats.org/officeDocument/2006/relationships/tags" Target="../tags/tag177.xml"/><Relationship Id="rId56" Type="http://schemas.openxmlformats.org/officeDocument/2006/relationships/tags" Target="../tags/tag185.xml"/><Relationship Id="rId64" Type="http://schemas.openxmlformats.org/officeDocument/2006/relationships/tags" Target="../tags/tag193.xml"/><Relationship Id="rId69" Type="http://schemas.openxmlformats.org/officeDocument/2006/relationships/tags" Target="../tags/tag198.xml"/><Relationship Id="rId77" Type="http://schemas.openxmlformats.org/officeDocument/2006/relationships/tags" Target="../tags/tag206.xml"/><Relationship Id="rId100" Type="http://schemas.openxmlformats.org/officeDocument/2006/relationships/image" Target="../media/image60.png"/><Relationship Id="rId105" Type="http://schemas.openxmlformats.org/officeDocument/2006/relationships/image" Target="../media/image65.png"/><Relationship Id="rId8" Type="http://schemas.openxmlformats.org/officeDocument/2006/relationships/tags" Target="../tags/tag137.xml"/><Relationship Id="rId51" Type="http://schemas.openxmlformats.org/officeDocument/2006/relationships/tags" Target="../tags/tag180.xml"/><Relationship Id="rId72" Type="http://schemas.openxmlformats.org/officeDocument/2006/relationships/tags" Target="../tags/tag201.xml"/><Relationship Id="rId80" Type="http://schemas.openxmlformats.org/officeDocument/2006/relationships/tags" Target="../tags/tag209.xml"/><Relationship Id="rId85" Type="http://schemas.openxmlformats.org/officeDocument/2006/relationships/tags" Target="../tags/tag214.xml"/><Relationship Id="rId93" Type="http://schemas.openxmlformats.org/officeDocument/2006/relationships/image" Target="../media/image52.png"/><Relationship Id="rId98" Type="http://schemas.openxmlformats.org/officeDocument/2006/relationships/image" Target="../media/image58.png"/><Relationship Id="rId3" Type="http://schemas.openxmlformats.org/officeDocument/2006/relationships/tags" Target="../tags/tag132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33" Type="http://schemas.openxmlformats.org/officeDocument/2006/relationships/tags" Target="../tags/tag162.xml"/><Relationship Id="rId38" Type="http://schemas.openxmlformats.org/officeDocument/2006/relationships/tags" Target="../tags/tag167.xml"/><Relationship Id="rId46" Type="http://schemas.openxmlformats.org/officeDocument/2006/relationships/tags" Target="../tags/tag175.xml"/><Relationship Id="rId59" Type="http://schemas.openxmlformats.org/officeDocument/2006/relationships/tags" Target="../tags/tag188.xml"/><Relationship Id="rId67" Type="http://schemas.openxmlformats.org/officeDocument/2006/relationships/tags" Target="../tags/tag196.xml"/><Relationship Id="rId103" Type="http://schemas.openxmlformats.org/officeDocument/2006/relationships/image" Target="../media/image63.png"/><Relationship Id="rId20" Type="http://schemas.openxmlformats.org/officeDocument/2006/relationships/tags" Target="../tags/tag149.xml"/><Relationship Id="rId41" Type="http://schemas.openxmlformats.org/officeDocument/2006/relationships/tags" Target="../tags/tag170.xml"/><Relationship Id="rId54" Type="http://schemas.openxmlformats.org/officeDocument/2006/relationships/tags" Target="../tags/tag183.xml"/><Relationship Id="rId62" Type="http://schemas.openxmlformats.org/officeDocument/2006/relationships/tags" Target="../tags/tag191.xml"/><Relationship Id="rId70" Type="http://schemas.openxmlformats.org/officeDocument/2006/relationships/tags" Target="../tags/tag199.xml"/><Relationship Id="rId75" Type="http://schemas.openxmlformats.org/officeDocument/2006/relationships/tags" Target="../tags/tag204.xml"/><Relationship Id="rId83" Type="http://schemas.openxmlformats.org/officeDocument/2006/relationships/tags" Target="../tags/tag212.xml"/><Relationship Id="rId88" Type="http://schemas.openxmlformats.org/officeDocument/2006/relationships/image" Target="../media/image47.png"/><Relationship Id="rId91" Type="http://schemas.openxmlformats.org/officeDocument/2006/relationships/image" Target="../media/image50.png"/><Relationship Id="rId96" Type="http://schemas.openxmlformats.org/officeDocument/2006/relationships/image" Target="../media/image55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36" Type="http://schemas.openxmlformats.org/officeDocument/2006/relationships/tags" Target="../tags/tag165.xml"/><Relationship Id="rId49" Type="http://schemas.openxmlformats.org/officeDocument/2006/relationships/tags" Target="../tags/tag178.xml"/><Relationship Id="rId57" Type="http://schemas.openxmlformats.org/officeDocument/2006/relationships/tags" Target="../tags/tag186.xml"/><Relationship Id="rId106" Type="http://schemas.openxmlformats.org/officeDocument/2006/relationships/image" Target="../media/image66.png"/><Relationship Id="rId10" Type="http://schemas.openxmlformats.org/officeDocument/2006/relationships/tags" Target="../tags/tag139.xml"/><Relationship Id="rId31" Type="http://schemas.openxmlformats.org/officeDocument/2006/relationships/tags" Target="../tags/tag160.xml"/><Relationship Id="rId44" Type="http://schemas.openxmlformats.org/officeDocument/2006/relationships/tags" Target="../tags/tag173.xml"/><Relationship Id="rId52" Type="http://schemas.openxmlformats.org/officeDocument/2006/relationships/tags" Target="../tags/tag181.xml"/><Relationship Id="rId60" Type="http://schemas.openxmlformats.org/officeDocument/2006/relationships/tags" Target="../tags/tag189.xml"/><Relationship Id="rId65" Type="http://schemas.openxmlformats.org/officeDocument/2006/relationships/tags" Target="../tags/tag194.xml"/><Relationship Id="rId73" Type="http://schemas.openxmlformats.org/officeDocument/2006/relationships/tags" Target="../tags/tag202.xml"/><Relationship Id="rId78" Type="http://schemas.openxmlformats.org/officeDocument/2006/relationships/tags" Target="../tags/tag207.xml"/><Relationship Id="rId81" Type="http://schemas.openxmlformats.org/officeDocument/2006/relationships/tags" Target="../tags/tag210.xml"/><Relationship Id="rId86" Type="http://schemas.openxmlformats.org/officeDocument/2006/relationships/tags" Target="../tags/tag215.xml"/><Relationship Id="rId94" Type="http://schemas.openxmlformats.org/officeDocument/2006/relationships/image" Target="../media/image53.png"/><Relationship Id="rId99" Type="http://schemas.openxmlformats.org/officeDocument/2006/relationships/image" Target="../media/image59.png"/><Relationship Id="rId101" Type="http://schemas.openxmlformats.org/officeDocument/2006/relationships/image" Target="../media/image61.png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39" Type="http://schemas.openxmlformats.org/officeDocument/2006/relationships/tags" Target="../tags/tag168.xml"/><Relationship Id="rId34" Type="http://schemas.openxmlformats.org/officeDocument/2006/relationships/tags" Target="../tags/tag163.xml"/><Relationship Id="rId50" Type="http://schemas.openxmlformats.org/officeDocument/2006/relationships/tags" Target="../tags/tag179.xml"/><Relationship Id="rId55" Type="http://schemas.openxmlformats.org/officeDocument/2006/relationships/tags" Target="../tags/tag184.xml"/><Relationship Id="rId76" Type="http://schemas.openxmlformats.org/officeDocument/2006/relationships/tags" Target="../tags/tag205.xml"/><Relationship Id="rId97" Type="http://schemas.openxmlformats.org/officeDocument/2006/relationships/image" Target="../media/image57.png"/><Relationship Id="rId10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26" Type="http://schemas.openxmlformats.org/officeDocument/2006/relationships/tags" Target="../tags/tag241.xml"/><Relationship Id="rId39" Type="http://schemas.openxmlformats.org/officeDocument/2006/relationships/tags" Target="../tags/tag254.xml"/><Relationship Id="rId21" Type="http://schemas.openxmlformats.org/officeDocument/2006/relationships/tags" Target="../tags/tag236.xml"/><Relationship Id="rId34" Type="http://schemas.openxmlformats.org/officeDocument/2006/relationships/tags" Target="../tags/tag249.xml"/><Relationship Id="rId42" Type="http://schemas.openxmlformats.org/officeDocument/2006/relationships/tags" Target="../tags/tag257.xml"/><Relationship Id="rId47" Type="http://schemas.openxmlformats.org/officeDocument/2006/relationships/tags" Target="../tags/tag262.xml"/><Relationship Id="rId50" Type="http://schemas.openxmlformats.org/officeDocument/2006/relationships/tags" Target="../tags/tag265.xml"/><Relationship Id="rId55" Type="http://schemas.openxmlformats.org/officeDocument/2006/relationships/tags" Target="../tags/tag270.xml"/><Relationship Id="rId63" Type="http://schemas.openxmlformats.org/officeDocument/2006/relationships/tags" Target="../tags/tag278.xml"/><Relationship Id="rId68" Type="http://schemas.openxmlformats.org/officeDocument/2006/relationships/tags" Target="../tags/tag283.xml"/><Relationship Id="rId76" Type="http://schemas.openxmlformats.org/officeDocument/2006/relationships/tags" Target="../tags/tag291.xml"/><Relationship Id="rId84" Type="http://schemas.openxmlformats.org/officeDocument/2006/relationships/tags" Target="../tags/tag299.xml"/><Relationship Id="rId89" Type="http://schemas.openxmlformats.org/officeDocument/2006/relationships/image" Target="../media/image47.png"/><Relationship Id="rId7" Type="http://schemas.openxmlformats.org/officeDocument/2006/relationships/tags" Target="../tags/tag222.xml"/><Relationship Id="rId71" Type="http://schemas.openxmlformats.org/officeDocument/2006/relationships/tags" Target="../tags/tag286.xml"/><Relationship Id="rId92" Type="http://schemas.openxmlformats.org/officeDocument/2006/relationships/image" Target="../media/image51.png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9" Type="http://schemas.openxmlformats.org/officeDocument/2006/relationships/tags" Target="../tags/tag244.xml"/><Relationship Id="rId11" Type="http://schemas.openxmlformats.org/officeDocument/2006/relationships/tags" Target="../tags/tag226.xml"/><Relationship Id="rId24" Type="http://schemas.openxmlformats.org/officeDocument/2006/relationships/tags" Target="../tags/tag239.xml"/><Relationship Id="rId32" Type="http://schemas.openxmlformats.org/officeDocument/2006/relationships/tags" Target="../tags/tag247.xml"/><Relationship Id="rId37" Type="http://schemas.openxmlformats.org/officeDocument/2006/relationships/tags" Target="../tags/tag252.xml"/><Relationship Id="rId40" Type="http://schemas.openxmlformats.org/officeDocument/2006/relationships/tags" Target="../tags/tag255.xml"/><Relationship Id="rId45" Type="http://schemas.openxmlformats.org/officeDocument/2006/relationships/tags" Target="../tags/tag260.xml"/><Relationship Id="rId53" Type="http://schemas.openxmlformats.org/officeDocument/2006/relationships/tags" Target="../tags/tag268.xml"/><Relationship Id="rId58" Type="http://schemas.openxmlformats.org/officeDocument/2006/relationships/tags" Target="../tags/tag273.xml"/><Relationship Id="rId66" Type="http://schemas.openxmlformats.org/officeDocument/2006/relationships/tags" Target="../tags/tag281.xml"/><Relationship Id="rId74" Type="http://schemas.openxmlformats.org/officeDocument/2006/relationships/tags" Target="../tags/tag289.xml"/><Relationship Id="rId79" Type="http://schemas.openxmlformats.org/officeDocument/2006/relationships/tags" Target="../tags/tag294.xml"/><Relationship Id="rId87" Type="http://schemas.openxmlformats.org/officeDocument/2006/relationships/image" Target="../media/image52.png"/><Relationship Id="rId5" Type="http://schemas.openxmlformats.org/officeDocument/2006/relationships/tags" Target="../tags/tag220.xml"/><Relationship Id="rId61" Type="http://schemas.openxmlformats.org/officeDocument/2006/relationships/tags" Target="../tags/tag276.xml"/><Relationship Id="rId82" Type="http://schemas.openxmlformats.org/officeDocument/2006/relationships/tags" Target="../tags/tag297.xml"/><Relationship Id="rId90" Type="http://schemas.openxmlformats.org/officeDocument/2006/relationships/image" Target="../media/image49.png"/><Relationship Id="rId95" Type="http://schemas.openxmlformats.org/officeDocument/2006/relationships/image" Target="../media/image55.png"/><Relationship Id="rId19" Type="http://schemas.openxmlformats.org/officeDocument/2006/relationships/tags" Target="../tags/tag234.xml"/><Relationship Id="rId14" Type="http://schemas.openxmlformats.org/officeDocument/2006/relationships/tags" Target="../tags/tag229.xml"/><Relationship Id="rId22" Type="http://schemas.openxmlformats.org/officeDocument/2006/relationships/tags" Target="../tags/tag237.xml"/><Relationship Id="rId27" Type="http://schemas.openxmlformats.org/officeDocument/2006/relationships/tags" Target="../tags/tag242.xml"/><Relationship Id="rId30" Type="http://schemas.openxmlformats.org/officeDocument/2006/relationships/tags" Target="../tags/tag245.xml"/><Relationship Id="rId35" Type="http://schemas.openxmlformats.org/officeDocument/2006/relationships/tags" Target="../tags/tag250.xml"/><Relationship Id="rId43" Type="http://schemas.openxmlformats.org/officeDocument/2006/relationships/tags" Target="../tags/tag258.xml"/><Relationship Id="rId48" Type="http://schemas.openxmlformats.org/officeDocument/2006/relationships/tags" Target="../tags/tag263.xml"/><Relationship Id="rId56" Type="http://schemas.openxmlformats.org/officeDocument/2006/relationships/tags" Target="../tags/tag271.xml"/><Relationship Id="rId64" Type="http://schemas.openxmlformats.org/officeDocument/2006/relationships/tags" Target="../tags/tag279.xml"/><Relationship Id="rId69" Type="http://schemas.openxmlformats.org/officeDocument/2006/relationships/tags" Target="../tags/tag284.xml"/><Relationship Id="rId77" Type="http://schemas.openxmlformats.org/officeDocument/2006/relationships/tags" Target="../tags/tag292.xml"/><Relationship Id="rId8" Type="http://schemas.openxmlformats.org/officeDocument/2006/relationships/tags" Target="../tags/tag223.xml"/><Relationship Id="rId51" Type="http://schemas.openxmlformats.org/officeDocument/2006/relationships/tags" Target="../tags/tag266.xml"/><Relationship Id="rId72" Type="http://schemas.openxmlformats.org/officeDocument/2006/relationships/tags" Target="../tags/tag287.xml"/><Relationship Id="rId80" Type="http://schemas.openxmlformats.org/officeDocument/2006/relationships/tags" Target="../tags/tag295.xml"/><Relationship Id="rId85" Type="http://schemas.openxmlformats.org/officeDocument/2006/relationships/tags" Target="../tags/tag300.xml"/><Relationship Id="rId93" Type="http://schemas.openxmlformats.org/officeDocument/2006/relationships/image" Target="../media/image50.png"/><Relationship Id="rId3" Type="http://schemas.openxmlformats.org/officeDocument/2006/relationships/tags" Target="../tags/tag218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5" Type="http://schemas.openxmlformats.org/officeDocument/2006/relationships/tags" Target="../tags/tag240.xml"/><Relationship Id="rId33" Type="http://schemas.openxmlformats.org/officeDocument/2006/relationships/tags" Target="../tags/tag248.xml"/><Relationship Id="rId38" Type="http://schemas.openxmlformats.org/officeDocument/2006/relationships/tags" Target="../tags/tag253.xml"/><Relationship Id="rId46" Type="http://schemas.openxmlformats.org/officeDocument/2006/relationships/tags" Target="../tags/tag261.xml"/><Relationship Id="rId59" Type="http://schemas.openxmlformats.org/officeDocument/2006/relationships/tags" Target="../tags/tag274.xml"/><Relationship Id="rId67" Type="http://schemas.openxmlformats.org/officeDocument/2006/relationships/tags" Target="../tags/tag282.xml"/><Relationship Id="rId20" Type="http://schemas.openxmlformats.org/officeDocument/2006/relationships/tags" Target="../tags/tag235.xml"/><Relationship Id="rId41" Type="http://schemas.openxmlformats.org/officeDocument/2006/relationships/tags" Target="../tags/tag256.xml"/><Relationship Id="rId54" Type="http://schemas.openxmlformats.org/officeDocument/2006/relationships/tags" Target="../tags/tag269.xml"/><Relationship Id="rId62" Type="http://schemas.openxmlformats.org/officeDocument/2006/relationships/tags" Target="../tags/tag277.xml"/><Relationship Id="rId70" Type="http://schemas.openxmlformats.org/officeDocument/2006/relationships/tags" Target="../tags/tag285.xml"/><Relationship Id="rId75" Type="http://schemas.openxmlformats.org/officeDocument/2006/relationships/tags" Target="../tags/tag290.xml"/><Relationship Id="rId83" Type="http://schemas.openxmlformats.org/officeDocument/2006/relationships/tags" Target="../tags/tag298.xml"/><Relationship Id="rId88" Type="http://schemas.openxmlformats.org/officeDocument/2006/relationships/image" Target="../media/image53.png"/><Relationship Id="rId91" Type="http://schemas.openxmlformats.org/officeDocument/2006/relationships/image" Target="../media/image48.png"/><Relationship Id="rId96" Type="http://schemas.openxmlformats.org/officeDocument/2006/relationships/image" Target="../media/image67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5" Type="http://schemas.openxmlformats.org/officeDocument/2006/relationships/tags" Target="../tags/tag230.xml"/><Relationship Id="rId23" Type="http://schemas.openxmlformats.org/officeDocument/2006/relationships/tags" Target="../tags/tag238.xml"/><Relationship Id="rId28" Type="http://schemas.openxmlformats.org/officeDocument/2006/relationships/tags" Target="../tags/tag243.xml"/><Relationship Id="rId36" Type="http://schemas.openxmlformats.org/officeDocument/2006/relationships/tags" Target="../tags/tag251.xml"/><Relationship Id="rId49" Type="http://schemas.openxmlformats.org/officeDocument/2006/relationships/tags" Target="../tags/tag264.xml"/><Relationship Id="rId57" Type="http://schemas.openxmlformats.org/officeDocument/2006/relationships/tags" Target="../tags/tag272.xml"/><Relationship Id="rId10" Type="http://schemas.openxmlformats.org/officeDocument/2006/relationships/tags" Target="../tags/tag225.xml"/><Relationship Id="rId31" Type="http://schemas.openxmlformats.org/officeDocument/2006/relationships/tags" Target="../tags/tag246.xml"/><Relationship Id="rId44" Type="http://schemas.openxmlformats.org/officeDocument/2006/relationships/tags" Target="../tags/tag259.xml"/><Relationship Id="rId52" Type="http://schemas.openxmlformats.org/officeDocument/2006/relationships/tags" Target="../tags/tag267.xml"/><Relationship Id="rId60" Type="http://schemas.openxmlformats.org/officeDocument/2006/relationships/tags" Target="../tags/tag275.xml"/><Relationship Id="rId65" Type="http://schemas.openxmlformats.org/officeDocument/2006/relationships/tags" Target="../tags/tag280.xml"/><Relationship Id="rId73" Type="http://schemas.openxmlformats.org/officeDocument/2006/relationships/tags" Target="../tags/tag288.xml"/><Relationship Id="rId78" Type="http://schemas.openxmlformats.org/officeDocument/2006/relationships/tags" Target="../tags/tag293.xml"/><Relationship Id="rId81" Type="http://schemas.openxmlformats.org/officeDocument/2006/relationships/tags" Target="../tags/tag296.xml"/><Relationship Id="rId86" Type="http://schemas.openxmlformats.org/officeDocument/2006/relationships/slideLayout" Target="../slideLayouts/slideLayout2.xml"/><Relationship Id="rId94" Type="http://schemas.openxmlformats.org/officeDocument/2006/relationships/image" Target="../media/image54.png"/><Relationship Id="rId4" Type="http://schemas.openxmlformats.org/officeDocument/2006/relationships/tags" Target="../tags/tag219.xml"/><Relationship Id="rId9" Type="http://schemas.openxmlformats.org/officeDocument/2006/relationships/tags" Target="../tags/tag2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03AD-B3AC-488E-B73E-848037C3D81E}" type="slidenum">
              <a:rPr lang="en-US"/>
              <a:pPr/>
              <a:t>1</a:t>
            </a:fld>
            <a:endParaRPr lang="en-US"/>
          </a:p>
        </p:txBody>
      </p:sp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Proof of the Banach-Tarski paradox</a:t>
            </a: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46" y="701675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46" y="701675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688975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703263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60" y="666750"/>
            <a:ext cx="255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66750"/>
            <a:ext cx="255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8975"/>
            <a:ext cx="2730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91" y="666750"/>
            <a:ext cx="255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66750"/>
            <a:ext cx="255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50950" y="666750"/>
            <a:ext cx="1885777" cy="323850"/>
            <a:chOff x="1250950" y="666750"/>
            <a:chExt cx="1885777" cy="323850"/>
          </a:xfrm>
        </p:grpSpPr>
        <p:pic>
          <p:nvPicPr>
            <p:cNvPr id="135" name="Picture 15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139" y="6667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7" name="Picture 17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703263"/>
              <a:ext cx="273050" cy="255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2" name="Picture 22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950" y="773113"/>
              <a:ext cx="306388" cy="119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33388"/>
          </a:xfrm>
        </p:spPr>
        <p:txBody>
          <a:bodyPr/>
          <a:lstStyle/>
          <a:p>
            <a:fld id="{FDB94DD4-0C46-4365-8F9F-2DC245A50277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235543" name="Group 23"/>
          <p:cNvGrpSpPr>
            <a:grpSpLocks/>
          </p:cNvGrpSpPr>
          <p:nvPr/>
        </p:nvGrpSpPr>
        <p:grpSpPr bwMode="auto">
          <a:xfrm>
            <a:off x="5181600" y="5181600"/>
            <a:ext cx="3962400" cy="1676400"/>
            <a:chOff x="3264" y="3264"/>
            <a:chExt cx="2496" cy="1056"/>
          </a:xfrm>
        </p:grpSpPr>
        <p:pic>
          <p:nvPicPr>
            <p:cNvPr id="235544" name="Picture 2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4018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45" name="Picture 2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4018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46" name="Picture 2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4018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47" name="Picture 2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4037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48" name="Picture 2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4045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49" name="Picture 2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4037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0" name="Picture 3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4029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1" name="Picture 3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4040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2" name="Picture 3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4076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3" name="Picture 3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3789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4" name="Picture 3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3789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5" name="Picture 3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789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6" name="Picture 3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3808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7" name="Picture 3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3808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8" name="Picture 3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3800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9" name="Picture 3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3847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0" name="Picture 4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3811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1" name="Picture 4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3800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2" name="Picture 4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357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3" name="Picture 4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3575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4" name="Picture 4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57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5" name="Picture 45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3594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6" name="Picture 46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3586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7" name="Picture 47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3633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8" name="Picture 48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3586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9" name="Picture 49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3597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0" name="Picture 50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3594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1" name="Picture 51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3346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2" name="Picture 52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3346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3" name="Picture 53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346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4" name="Picture 54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3357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5" name="Picture 55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3404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6" name="Picture 56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3357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7" name="Picture 57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3365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8" name="Picture 58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3368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9" name="Picture 59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3365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580" name="Line 60"/>
            <p:cNvSpPr>
              <a:spLocks noChangeShapeType="1"/>
            </p:cNvSpPr>
            <p:nvPr/>
          </p:nvSpPr>
          <p:spPr bwMode="auto">
            <a:xfrm>
              <a:off x="3276" y="3264"/>
              <a:ext cx="0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1" name="Line 61"/>
            <p:cNvSpPr>
              <a:spLocks noChangeShapeType="1"/>
            </p:cNvSpPr>
            <p:nvPr/>
          </p:nvSpPr>
          <p:spPr bwMode="auto">
            <a:xfrm>
              <a:off x="3264" y="3264"/>
              <a:ext cx="24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28" name="Group 108"/>
          <p:cNvGrpSpPr>
            <a:grpSpLocks/>
          </p:cNvGrpSpPr>
          <p:nvPr/>
        </p:nvGrpSpPr>
        <p:grpSpPr bwMode="auto">
          <a:xfrm>
            <a:off x="1250950" y="785813"/>
            <a:ext cx="4365625" cy="881062"/>
            <a:chOff x="788" y="495"/>
            <a:chExt cx="2750" cy="555"/>
          </a:xfrm>
        </p:grpSpPr>
        <p:pic>
          <p:nvPicPr>
            <p:cNvPr id="235629" name="Picture 10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83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30" name="Picture 1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" y="835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31" name="Picture 1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" y="83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32" name="Picture 11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846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33" name="Picture 11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" y="846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34" name="Picture 1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" y="854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35" name="Picture 1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" y="854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36" name="Picture 1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83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37" name="Picture 11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835"/>
              <a:ext cx="4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38" name="Picture 11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835"/>
              <a:ext cx="17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39" name="Picture 11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495"/>
              <a:ext cx="161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5640" name="Line 120"/>
          <p:cNvSpPr>
            <a:spLocks noChangeShapeType="1"/>
          </p:cNvSpPr>
          <p:nvPr/>
        </p:nvSpPr>
        <p:spPr bwMode="auto">
          <a:xfrm flipH="1" flipV="1">
            <a:off x="4572000" y="1690688"/>
            <a:ext cx="2476500" cy="36020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1" name="Rectangle 121"/>
          <p:cNvSpPr>
            <a:spLocks noChangeArrowheads="1"/>
          </p:cNvSpPr>
          <p:nvPr/>
        </p:nvSpPr>
        <p:spPr bwMode="auto">
          <a:xfrm>
            <a:off x="6040438" y="5291138"/>
            <a:ext cx="2147887" cy="3651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2" name="Rectangle 122"/>
          <p:cNvSpPr>
            <a:spLocks noChangeArrowheads="1"/>
          </p:cNvSpPr>
          <p:nvPr/>
        </p:nvSpPr>
        <p:spPr bwMode="auto">
          <a:xfrm>
            <a:off x="3189288" y="1296988"/>
            <a:ext cx="21336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3" name="Rectangle 123"/>
          <p:cNvSpPr>
            <a:spLocks noChangeArrowheads="1"/>
          </p:cNvSpPr>
          <p:nvPr/>
        </p:nvSpPr>
        <p:spPr bwMode="auto">
          <a:xfrm>
            <a:off x="2400822" y="666750"/>
            <a:ext cx="338138" cy="311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4" name="Rectangle 124"/>
          <p:cNvSpPr>
            <a:spLocks noChangeArrowheads="1"/>
          </p:cNvSpPr>
          <p:nvPr/>
        </p:nvSpPr>
        <p:spPr bwMode="auto">
          <a:xfrm>
            <a:off x="5300663" y="5310188"/>
            <a:ext cx="338137" cy="311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5" name="Rectangle 1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6" name="Rectangle 12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7" name="Line 127"/>
          <p:cNvSpPr>
            <a:spLocks noChangeShapeType="1"/>
          </p:cNvSpPr>
          <p:nvPr/>
        </p:nvSpPr>
        <p:spPr bwMode="auto">
          <a:xfrm>
            <a:off x="2738959" y="977900"/>
            <a:ext cx="2724912" cy="4314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613748" y="1452563"/>
            <a:ext cx="3200400" cy="530225"/>
            <a:chOff x="5638800" y="1452563"/>
            <a:chExt cx="3200400" cy="530225"/>
          </a:xfrm>
        </p:grpSpPr>
        <p:sp>
          <p:nvSpPr>
            <p:cNvPr id="119" name="Line 63"/>
            <p:cNvSpPr>
              <a:spLocks noChangeShapeType="1"/>
            </p:cNvSpPr>
            <p:nvPr/>
          </p:nvSpPr>
          <p:spPr bwMode="auto">
            <a:xfrm flipH="1">
              <a:off x="5638800" y="1562100"/>
              <a:ext cx="7620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1" name="Picture 11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637" y="1452563"/>
              <a:ext cx="2072026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" name="Picture 1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100" y="1732224"/>
              <a:ext cx="2705100" cy="250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1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3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0" grpId="0" animBg="1"/>
      <p:bldP spid="235641" grpId="0" animBg="1"/>
      <p:bldP spid="235642" grpId="0" animBg="1"/>
      <p:bldP spid="235643" grpId="1" animBg="1"/>
      <p:bldP spid="235644" grpId="1" animBg="1"/>
      <p:bldP spid="23564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66750"/>
            <a:ext cx="255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46" y="701675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46" y="701675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33388"/>
          </a:xfrm>
        </p:spPr>
        <p:txBody>
          <a:bodyPr/>
          <a:lstStyle/>
          <a:p>
            <a:fld id="{FDB94DD4-0C46-4365-8F9F-2DC245A50277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114" name="Group 23"/>
          <p:cNvGrpSpPr>
            <a:grpSpLocks/>
          </p:cNvGrpSpPr>
          <p:nvPr/>
        </p:nvGrpSpPr>
        <p:grpSpPr bwMode="auto">
          <a:xfrm>
            <a:off x="5181600" y="5181600"/>
            <a:ext cx="3962400" cy="1676400"/>
            <a:chOff x="3264" y="3264"/>
            <a:chExt cx="2496" cy="1056"/>
          </a:xfrm>
        </p:grpSpPr>
        <p:pic>
          <p:nvPicPr>
            <p:cNvPr id="115" name="Picture 24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4018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25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4018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" name="Picture 26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4018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27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4037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28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4045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29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4037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" name="Picture 30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4029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" name="Picture 31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4040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32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4076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" name="Picture 33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3789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" name="Picture 34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3789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35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789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36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3808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" name="Picture 37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3808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" name="Picture 38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3800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9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3847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" name="Picture 40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3811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" name="Picture 41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3800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4" name="Picture 42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357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5" name="Picture 43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3575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" name="Picture 44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57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7" name="Picture 45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3594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8" name="Picture 46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3586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9" name="Picture 47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3633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0" name="Picture 48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3586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1" name="Picture 49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3597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2" name="Picture 50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3594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" name="Picture 51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3346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4" name="Picture 52" descr="txp_fig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3346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5" name="Picture 53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346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6" name="Picture 54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3357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7" name="Picture 55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3404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8" name="Picture 56" descr="txp_fig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3357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9" name="Picture 57" descr="txp_fig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3365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58" descr="txp_fig"/>
            <p:cNvPicPr>
              <a:picLocks noChangeAspect="1" noChangeArrowheads="1"/>
            </p:cNvPicPr>
            <p:nvPr>
              <p:custDataLst>
                <p:tags r:id="rId86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3368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1" name="Picture 59" descr="txp_fig"/>
            <p:cNvPicPr>
              <a:picLocks noChangeAspect="1" noChangeArrowheads="1"/>
            </p:cNvPicPr>
            <p:nvPr>
              <p:custDataLst>
                <p:tags r:id="rId87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3365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2" name="Line 60"/>
            <p:cNvSpPr>
              <a:spLocks noChangeShapeType="1"/>
            </p:cNvSpPr>
            <p:nvPr/>
          </p:nvSpPr>
          <p:spPr bwMode="auto">
            <a:xfrm>
              <a:off x="3276" y="3264"/>
              <a:ext cx="0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1"/>
            <p:cNvSpPr>
              <a:spLocks noChangeShapeType="1"/>
            </p:cNvSpPr>
            <p:nvPr/>
          </p:nvSpPr>
          <p:spPr bwMode="auto">
            <a:xfrm>
              <a:off x="3264" y="3264"/>
              <a:ext cx="24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00663" y="5667200"/>
            <a:ext cx="2887662" cy="1051560"/>
            <a:chOff x="5300663" y="5667200"/>
            <a:chExt cx="2887662" cy="1051560"/>
          </a:xfrm>
        </p:grpSpPr>
        <p:sp>
          <p:nvSpPr>
            <p:cNvPr id="154" name="Rectangle 121"/>
            <p:cNvSpPr>
              <a:spLocks noChangeArrowheads="1"/>
            </p:cNvSpPr>
            <p:nvPr/>
          </p:nvSpPr>
          <p:spPr bwMode="auto">
            <a:xfrm>
              <a:off x="6040438" y="5667200"/>
              <a:ext cx="2147887" cy="105156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124"/>
            <p:cNvSpPr>
              <a:spLocks noChangeArrowheads="1"/>
            </p:cNvSpPr>
            <p:nvPr/>
          </p:nvSpPr>
          <p:spPr bwMode="auto">
            <a:xfrm>
              <a:off x="5300663" y="5686251"/>
              <a:ext cx="338137" cy="98755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" name="Rectangle 1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6597" name="Picture 5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688975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98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60" y="666750"/>
            <a:ext cx="255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99" name="Picture 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703263"/>
            <a:ext cx="2730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01" name="Picture 5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66750"/>
            <a:ext cx="255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02" name="Picture 5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8975"/>
            <a:ext cx="2730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05" name="Picture 6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91" y="666750"/>
            <a:ext cx="2555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08" name="Picture 6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6609" name="Group 65"/>
          <p:cNvGrpSpPr>
            <a:grpSpLocks/>
          </p:cNvGrpSpPr>
          <p:nvPr/>
        </p:nvGrpSpPr>
        <p:grpSpPr bwMode="auto">
          <a:xfrm>
            <a:off x="1250950" y="785813"/>
            <a:ext cx="4365625" cy="881062"/>
            <a:chOff x="788" y="495"/>
            <a:chExt cx="2750" cy="555"/>
          </a:xfrm>
        </p:grpSpPr>
        <p:pic>
          <p:nvPicPr>
            <p:cNvPr id="236610" name="Picture 6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83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1" name="Picture 6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" y="835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2" name="Picture 6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" y="83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3" name="Picture 69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846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4" name="Picture 70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" y="846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5" name="Picture 71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" y="854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6" name="Picture 72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" y="854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7" name="Picture 73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83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8" name="Picture 74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835"/>
              <a:ext cx="4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9" name="Picture 75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835"/>
              <a:ext cx="17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20" name="Picture 76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495"/>
              <a:ext cx="161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212926" y="639763"/>
            <a:ext cx="2006252" cy="365125"/>
            <a:chOff x="3212926" y="639763"/>
            <a:chExt cx="2006252" cy="365125"/>
          </a:xfrm>
        </p:grpSpPr>
        <p:sp>
          <p:nvSpPr>
            <p:cNvPr id="236621" name="Rectangle 77"/>
            <p:cNvSpPr>
              <a:spLocks noChangeArrowheads="1"/>
            </p:cNvSpPr>
            <p:nvPr/>
          </p:nvSpPr>
          <p:spPr bwMode="auto">
            <a:xfrm>
              <a:off x="3212926" y="639763"/>
              <a:ext cx="381000" cy="36512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22" name="Rectangle 78"/>
            <p:cNvSpPr>
              <a:spLocks noChangeArrowheads="1"/>
            </p:cNvSpPr>
            <p:nvPr/>
          </p:nvSpPr>
          <p:spPr bwMode="auto">
            <a:xfrm>
              <a:off x="4051126" y="639763"/>
              <a:ext cx="381000" cy="36512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23" name="Rectangle 79"/>
            <p:cNvSpPr>
              <a:spLocks noChangeArrowheads="1"/>
            </p:cNvSpPr>
            <p:nvPr/>
          </p:nvSpPr>
          <p:spPr bwMode="auto">
            <a:xfrm>
              <a:off x="4838178" y="639763"/>
              <a:ext cx="381000" cy="36512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 bwMode="auto">
          <a:xfrm>
            <a:off x="2828925" y="2087563"/>
            <a:ext cx="2822575" cy="1874837"/>
            <a:chOff x="2828925" y="2087563"/>
            <a:chExt cx="2822575" cy="1874837"/>
          </a:xfrm>
        </p:grpSpPr>
        <p:pic>
          <p:nvPicPr>
            <p:cNvPr id="236626" name="Picture 8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025" y="2871788"/>
              <a:ext cx="258763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27" name="Picture 8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2871788"/>
              <a:ext cx="257175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28" name="Picture 8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913" y="2871788"/>
              <a:ext cx="258762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29" name="Picture 8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275" y="2901950"/>
              <a:ext cx="274638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31" name="Picture 8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2901950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32" name="Picture 8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900" y="2902124"/>
              <a:ext cx="255588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33" name="Picture 8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925" y="2871788"/>
              <a:ext cx="258763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34" name="Picture 9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025" y="3633788"/>
              <a:ext cx="258763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35" name="Picture 9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3633788"/>
              <a:ext cx="257175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36" name="Picture 9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913" y="3633788"/>
              <a:ext cx="258762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37" name="Picture 9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275" y="3663950"/>
              <a:ext cx="274638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38" name="Picture 9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3663950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39" name="Picture 9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900" y="3664124"/>
              <a:ext cx="255588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41" name="Picture 9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925" y="3633788"/>
              <a:ext cx="258763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42" name="Picture 9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025" y="2087563"/>
              <a:ext cx="258763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43" name="Picture 9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2087563"/>
              <a:ext cx="257175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31706" y="2889598"/>
              <a:ext cx="274981" cy="2749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23051" y="3664124"/>
              <a:ext cx="274981" cy="2574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6644" name="Picture 10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913" y="2087563"/>
              <a:ext cx="258762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45" name="Picture 10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2117725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46" name="Picture 10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900" y="2117899"/>
              <a:ext cx="255588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47" name="Picture 10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6988" y="2105373"/>
              <a:ext cx="27463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48" name="Picture 10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275" y="2117725"/>
              <a:ext cx="274638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49" name="Picture 10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925" y="2109788"/>
              <a:ext cx="258763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50" name="Picture 10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263" y="2087563"/>
              <a:ext cx="68262" cy="34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51" name="Picture 10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525" y="2087563"/>
              <a:ext cx="290513" cy="34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52" name="Picture 10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263" y="2857500"/>
              <a:ext cx="68262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53" name="Picture 10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525" y="2857500"/>
              <a:ext cx="290513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54" name="Picture 11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525" y="3619500"/>
              <a:ext cx="3079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55" name="Picture 11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263" y="3619500"/>
              <a:ext cx="68262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638800" y="2316163"/>
            <a:ext cx="758825" cy="1531937"/>
            <a:chOff x="5638800" y="2316163"/>
            <a:chExt cx="758825" cy="1531937"/>
          </a:xfrm>
        </p:grpSpPr>
        <p:sp>
          <p:nvSpPr>
            <p:cNvPr id="236656" name="Line 112"/>
            <p:cNvSpPr>
              <a:spLocks noChangeShapeType="1"/>
            </p:cNvSpPr>
            <p:nvPr/>
          </p:nvSpPr>
          <p:spPr bwMode="auto">
            <a:xfrm flipH="1">
              <a:off x="5638800" y="3086100"/>
              <a:ext cx="75882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7" name="Line 113"/>
            <p:cNvSpPr>
              <a:spLocks noChangeShapeType="1"/>
            </p:cNvSpPr>
            <p:nvPr/>
          </p:nvSpPr>
          <p:spPr bwMode="auto">
            <a:xfrm flipH="1">
              <a:off x="5638800" y="3848100"/>
              <a:ext cx="75882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8" name="Line 114"/>
            <p:cNvSpPr>
              <a:spLocks noChangeShapeType="1"/>
            </p:cNvSpPr>
            <p:nvPr/>
          </p:nvSpPr>
          <p:spPr bwMode="auto">
            <a:xfrm flipH="1">
              <a:off x="5638800" y="2316163"/>
              <a:ext cx="75882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662" name="Rectangle 11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8"/>
          <p:cNvSpPr>
            <a:spLocks noChangeArrowheads="1"/>
          </p:cNvSpPr>
          <p:nvPr/>
        </p:nvSpPr>
        <p:spPr bwMode="auto">
          <a:xfrm>
            <a:off x="3188918" y="2072231"/>
            <a:ext cx="1554162" cy="3651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1706" y="2889598"/>
            <a:ext cx="274981" cy="274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Picture 9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3051" y="3664124"/>
            <a:ext cx="274981" cy="257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Picture 7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671339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" name="Picture 7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6" y="671339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676276"/>
            <a:ext cx="274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Picture 7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1" y="688976"/>
            <a:ext cx="2746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" name="Picture 16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0981" y="688976"/>
            <a:ext cx="273391" cy="2385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4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60" y="679276"/>
            <a:ext cx="255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97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688975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99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703263"/>
            <a:ext cx="2730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08" name="Picture 6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7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71339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33388"/>
          </a:xfrm>
        </p:spPr>
        <p:txBody>
          <a:bodyPr/>
          <a:lstStyle/>
          <a:p>
            <a:fld id="{FDB94DD4-0C46-4365-8F9F-2DC245A50277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14" name="Group 23"/>
          <p:cNvGrpSpPr>
            <a:grpSpLocks/>
          </p:cNvGrpSpPr>
          <p:nvPr/>
        </p:nvGrpSpPr>
        <p:grpSpPr bwMode="auto">
          <a:xfrm>
            <a:off x="5181600" y="5181600"/>
            <a:ext cx="3962400" cy="1676400"/>
            <a:chOff x="3264" y="3264"/>
            <a:chExt cx="2496" cy="1056"/>
          </a:xfrm>
        </p:grpSpPr>
        <p:pic>
          <p:nvPicPr>
            <p:cNvPr id="115" name="Picture 24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4018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25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4018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" name="Picture 26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4018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27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4037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28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4045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29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4037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" name="Picture 30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4029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" name="Picture 31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4040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32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4076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" name="Picture 33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3789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" name="Picture 34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3789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35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789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36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3808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" name="Picture 37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3808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" name="Picture 38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3800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9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3847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" name="Picture 40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3811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" name="Picture 41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3800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4" name="Picture 42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357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5" name="Picture 43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3575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" name="Picture 44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57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7" name="Picture 45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3594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8" name="Picture 46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3586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9" name="Picture 47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3633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0" name="Picture 48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3586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1" name="Picture 49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3597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2" name="Picture 50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3594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" name="Picture 51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3346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4" name="Picture 52" descr="txp_fig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3346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5" name="Picture 53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346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6" name="Picture 54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3357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7" name="Picture 55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3404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8" name="Picture 56" descr="txp_fig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3357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9" name="Picture 57" descr="txp_fig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3365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58" descr="txp_fig"/>
            <p:cNvPicPr>
              <a:picLocks noChangeAspect="1" noChangeArrowheads="1"/>
            </p:cNvPicPr>
            <p:nvPr>
              <p:custDataLst>
                <p:tags r:id="rId8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3368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1" name="Picture 59" descr="txp_fig"/>
            <p:cNvPicPr>
              <a:picLocks noChangeAspect="1" noChangeArrowheads="1"/>
            </p:cNvPicPr>
            <p:nvPr>
              <p:custDataLst>
                <p:tags r:id="rId87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3365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2" name="Line 60"/>
            <p:cNvSpPr>
              <a:spLocks noChangeShapeType="1"/>
            </p:cNvSpPr>
            <p:nvPr/>
          </p:nvSpPr>
          <p:spPr bwMode="auto">
            <a:xfrm>
              <a:off x="3276" y="3264"/>
              <a:ext cx="0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1"/>
            <p:cNvSpPr>
              <a:spLocks noChangeShapeType="1"/>
            </p:cNvSpPr>
            <p:nvPr/>
          </p:nvSpPr>
          <p:spPr bwMode="auto">
            <a:xfrm>
              <a:off x="3264" y="3264"/>
              <a:ext cx="24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" name="Rectangle 1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609" name="Group 65"/>
          <p:cNvGrpSpPr>
            <a:grpSpLocks/>
          </p:cNvGrpSpPr>
          <p:nvPr/>
        </p:nvGrpSpPr>
        <p:grpSpPr bwMode="auto">
          <a:xfrm>
            <a:off x="1250950" y="785813"/>
            <a:ext cx="4365625" cy="881062"/>
            <a:chOff x="788" y="495"/>
            <a:chExt cx="2750" cy="555"/>
          </a:xfrm>
        </p:grpSpPr>
        <p:pic>
          <p:nvPicPr>
            <p:cNvPr id="236610" name="Picture 6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83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1" name="Picture 6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" y="835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2" name="Picture 6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" y="83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3" name="Picture 69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846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4" name="Picture 70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" y="846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5" name="Picture 71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" y="854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6" name="Picture 72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" y="854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7" name="Picture 73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83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8" name="Picture 74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835"/>
              <a:ext cx="4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9" name="Picture 75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835"/>
              <a:ext cx="17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20" name="Picture 76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495"/>
              <a:ext cx="161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6626" name="Picture 8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27" name="Picture 8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871788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28" name="Picture 8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871788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29" name="Picture 8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901950"/>
            <a:ext cx="27463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31" name="Picture 8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901950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32" name="Picture 8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902124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33" name="Picture 8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34" name="Picture 9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35" name="Picture 9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633788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36" name="Picture 9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633788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37" name="Picture 9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63950"/>
            <a:ext cx="27463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38" name="Picture 9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663950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39" name="Picture 9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64124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41" name="Picture 9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42" name="Picture 9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2087563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43" name="Picture 9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087563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44" name="Picture 10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087563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45" name="Picture 10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117725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46" name="Picture 10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117899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47" name="Picture 10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2105373"/>
            <a:ext cx="2746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48" name="Picture 10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117725"/>
            <a:ext cx="2746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49" name="Picture 10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109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50" name="Picture 10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7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51" name="Picture 107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087563"/>
            <a:ext cx="2905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52" name="Picture 108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857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53" name="Picture 109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57500"/>
            <a:ext cx="290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54" name="Picture 11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619500"/>
            <a:ext cx="307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55" name="Picture 111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619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662" name="Rectangle 11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Rectangle 64"/>
          <p:cNvSpPr>
            <a:spLocks noChangeArrowheads="1"/>
          </p:cNvSpPr>
          <p:nvPr/>
        </p:nvSpPr>
        <p:spPr bwMode="auto">
          <a:xfrm>
            <a:off x="3187874" y="2870200"/>
            <a:ext cx="315913" cy="311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185 L -0.08334 -0.2069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6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02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L -0.06511 -0.2076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36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102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185 L -0.05955 -0.2062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36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102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L -0.05503 -0.2076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36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1029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85 L -0.03576 -0.205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36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-101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85 L 0.06667 -0.2076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-10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660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70" y="679276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155" y="700783"/>
            <a:ext cx="273391" cy="2385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1706" y="2889598"/>
            <a:ext cx="274981" cy="274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3051" y="3664124"/>
            <a:ext cx="274981" cy="257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0981" y="688976"/>
            <a:ext cx="273391" cy="2385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688975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60" y="679276"/>
            <a:ext cx="255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CA01-29F1-41B1-A28E-5AAA7B119309}" type="slidenum">
              <a:rPr lang="en-US"/>
              <a:pPr/>
              <a:t>13</a:t>
            </a:fld>
            <a:endParaRPr lang="en-US"/>
          </a:p>
        </p:txBody>
      </p:sp>
      <p:pic>
        <p:nvPicPr>
          <p:cNvPr id="238616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703263"/>
            <a:ext cx="2730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17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22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785813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24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871788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27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902124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28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29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30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633788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31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633788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32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63950"/>
            <a:ext cx="27463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33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663950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34" name="Picture 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51598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36" name="Picture 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47" name="Picture 5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857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48" name="Picture 5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57500"/>
            <a:ext cx="290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49" name="Picture 5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619500"/>
            <a:ext cx="307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50" name="Picture 5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619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651" name="Rectangle 59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52" name="Rectangle 6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8654" name="Picture 6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871788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55" name="Picture 6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901950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61" name="Picture 6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871788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62" name="Picture 7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901950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7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71339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7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671339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7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6" y="671339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78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676276"/>
            <a:ext cx="274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79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1" y="688976"/>
            <a:ext cx="2746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325563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325563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355726"/>
            <a:ext cx="2746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7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355726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9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325563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325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1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325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1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343373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2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25563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3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325563"/>
            <a:ext cx="2730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3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117899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56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109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57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7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8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087563"/>
            <a:ext cx="2905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67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1343373"/>
            <a:ext cx="2746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23" name="Picture 31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25" name="Picture 33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901950"/>
            <a:ext cx="27463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1644649" y="660226"/>
            <a:ext cx="4407408" cy="3571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0185 L 0.17777 -0.3198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8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59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3.16374E-6 L 0.10989 -0.3200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160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1706" y="2889598"/>
            <a:ext cx="274981" cy="274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3051" y="3664124"/>
            <a:ext cx="274981" cy="257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871788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902124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857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57500"/>
            <a:ext cx="290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6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871788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6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901950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6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871788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7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901950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117899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109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7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087563"/>
            <a:ext cx="2905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325563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325563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355726"/>
            <a:ext cx="2746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325563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325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325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25563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325563"/>
            <a:ext cx="2730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355725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663950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51598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310-84D4-4C04-A3B5-2E7A7F6C8D20}" type="slidenum">
              <a:rPr lang="en-US"/>
              <a:pPr/>
              <a:t>14</a:t>
            </a:fld>
            <a:endParaRPr lang="en-US"/>
          </a:p>
        </p:txBody>
      </p:sp>
      <p:pic>
        <p:nvPicPr>
          <p:cNvPr id="242702" name="Picture 1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03" name="Picture 1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785813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0" name="Picture 2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1" name="Picture 23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633788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2" name="Picture 2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633788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3" name="Picture 2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63950"/>
            <a:ext cx="27463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7" name="Picture 29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30" name="Picture 42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619500"/>
            <a:ext cx="307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31" name="Picture 43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619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32" name="Picture 44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733" name="Rectangle 45"/>
          <p:cNvSpPr>
            <a:spLocks noChangeArrowheads="1"/>
          </p:cNvSpPr>
          <p:nvPr/>
        </p:nvSpPr>
        <p:spPr bwMode="auto">
          <a:xfrm>
            <a:off x="1644649" y="660226"/>
            <a:ext cx="4407408" cy="3571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4" name="Rectangle 46"/>
          <p:cNvSpPr>
            <a:spLocks noChangeArrowheads="1"/>
          </p:cNvSpPr>
          <p:nvPr/>
        </p:nvSpPr>
        <p:spPr bwMode="auto">
          <a:xfrm>
            <a:off x="4432496" y="2870200"/>
            <a:ext cx="315912" cy="311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8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9" name="Rectangle 5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" name="Picture 81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1343373"/>
            <a:ext cx="2746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31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343373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33" grpId="0" animBg="1"/>
      <p:bldP spid="2427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1706" y="2889598"/>
            <a:ext cx="274981" cy="274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3051" y="3664124"/>
            <a:ext cx="274981" cy="257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5346135" y="1332978"/>
            <a:ext cx="558800" cy="327025"/>
            <a:chOff x="4171950" y="2871788"/>
            <a:chExt cx="558800" cy="327025"/>
          </a:xfrm>
        </p:grpSpPr>
        <p:pic>
          <p:nvPicPr>
            <p:cNvPr id="63" name="Picture 6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2871788"/>
              <a:ext cx="257175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7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2901950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902124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857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57500"/>
            <a:ext cx="290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117899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109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7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087563"/>
            <a:ext cx="2905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325563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325563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355726"/>
            <a:ext cx="2746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325563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325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325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25563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355725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663950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51598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310-84D4-4C04-A3B5-2E7A7F6C8D20}" type="slidenum">
              <a:rPr lang="en-US"/>
              <a:pPr/>
              <a:t>15</a:t>
            </a:fld>
            <a:endParaRPr lang="en-US"/>
          </a:p>
        </p:txBody>
      </p:sp>
      <p:pic>
        <p:nvPicPr>
          <p:cNvPr id="242702" name="Picture 1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03" name="Picture 1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785813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0" name="Picture 2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1" name="Picture 2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633788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2" name="Picture 2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633788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3" name="Picture 2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63950"/>
            <a:ext cx="27463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7" name="Picture 2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30" name="Picture 4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619500"/>
            <a:ext cx="307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31" name="Picture 4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619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32" name="Picture 4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738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9" name="Rectangle 5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" name="Picture 81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1343373"/>
            <a:ext cx="2746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3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343373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3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70" y="1325563"/>
            <a:ext cx="2730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2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871788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71950" y="2871788"/>
            <a:ext cx="558800" cy="327025"/>
            <a:chOff x="4171950" y="2871788"/>
            <a:chExt cx="558800" cy="327025"/>
          </a:xfrm>
        </p:grpSpPr>
        <p:pic>
          <p:nvPicPr>
            <p:cNvPr id="80" name="Picture 6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2871788"/>
              <a:ext cx="257175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7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2901950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8" name="Picture 33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325563"/>
            <a:ext cx="2730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ectangle 51"/>
          <p:cNvSpPr>
            <a:spLocks noChangeArrowheads="1"/>
          </p:cNvSpPr>
          <p:nvPr/>
        </p:nvSpPr>
        <p:spPr bwMode="auto">
          <a:xfrm>
            <a:off x="3089275" y="1194148"/>
            <a:ext cx="3108960" cy="609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047 L 0.06041 0.0004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37 L 0.12847 -0.2238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110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1706" y="2889598"/>
            <a:ext cx="274981" cy="274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3051" y="3664124"/>
            <a:ext cx="274981" cy="257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871788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902124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857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57500"/>
            <a:ext cx="290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117899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109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7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5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087563"/>
            <a:ext cx="2905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25563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663950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51598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310-84D4-4C04-A3B5-2E7A7F6C8D20}" type="slidenum">
              <a:rPr lang="en-US"/>
              <a:pPr/>
              <a:t>16</a:t>
            </a:fld>
            <a:endParaRPr lang="en-US"/>
          </a:p>
        </p:txBody>
      </p:sp>
      <p:pic>
        <p:nvPicPr>
          <p:cNvPr id="242702" name="Picture 1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03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785813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0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1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633788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2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633788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3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63950"/>
            <a:ext cx="27463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7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30" name="Picture 4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619500"/>
            <a:ext cx="307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31" name="Picture 4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619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32" name="Picture 4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738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9" name="Rectangle 5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3089275" y="1194148"/>
            <a:ext cx="3108960" cy="609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4247" y="1334022"/>
            <a:ext cx="1228125" cy="358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743" y="1334022"/>
            <a:ext cx="273257" cy="340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925" y="1334022"/>
            <a:ext cx="68570" cy="340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Rectangle 46"/>
          <p:cNvSpPr>
            <a:spLocks noChangeArrowheads="1"/>
          </p:cNvSpPr>
          <p:nvPr/>
        </p:nvSpPr>
        <p:spPr bwMode="auto">
          <a:xfrm>
            <a:off x="3785992" y="2870200"/>
            <a:ext cx="315912" cy="311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4247" y="1334022"/>
            <a:ext cx="1228125" cy="358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743" y="1334022"/>
            <a:ext cx="273257" cy="340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925" y="1334022"/>
            <a:ext cx="68570" cy="340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3051" y="3664124"/>
            <a:ext cx="274981" cy="257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86" y="3634331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902124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73" y="3619500"/>
            <a:ext cx="307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871788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857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57500"/>
            <a:ext cx="290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117899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109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7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087563"/>
            <a:ext cx="2905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25563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663950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1336" y="2889504"/>
            <a:ext cx="274981" cy="274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1317" y="3653734"/>
            <a:ext cx="274981" cy="274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51598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310-84D4-4C04-A3B5-2E7A7F6C8D20}" type="slidenum">
              <a:rPr lang="en-US"/>
              <a:pPr/>
              <a:t>17</a:t>
            </a:fld>
            <a:endParaRPr lang="en-US"/>
          </a:p>
        </p:txBody>
      </p:sp>
      <p:pic>
        <p:nvPicPr>
          <p:cNvPr id="242702" name="Picture 1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03" name="Picture 1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785813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0" name="Picture 2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1" name="Picture 2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633788"/>
            <a:ext cx="2571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2" name="Picture 2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633788"/>
            <a:ext cx="258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3" name="Picture 2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63950"/>
            <a:ext cx="27463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7" name="Picture 2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31" name="Picture 4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619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32" name="Picture 4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738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9" name="Rectangle 5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4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619500"/>
            <a:ext cx="307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3089275" y="3505200"/>
            <a:ext cx="3218688" cy="609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3.58002E-6 L 0.06822 3.58002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3 L 0.20208 0.1107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5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77521E-8 L 0.06528 0.1110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5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4247" y="1334022"/>
            <a:ext cx="1228125" cy="358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743" y="1334022"/>
            <a:ext cx="273257" cy="340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925" y="1334022"/>
            <a:ext cx="68570" cy="340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680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80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785813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808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812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814" name="Rectangle 30"/>
          <p:cNvSpPr>
            <a:spLocks noChangeArrowheads="1"/>
          </p:cNvSpPr>
          <p:nvPr/>
        </p:nvSpPr>
        <p:spPr bwMode="auto">
          <a:xfrm>
            <a:off x="3089275" y="3505200"/>
            <a:ext cx="3218688" cy="609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902124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228" y="3619500"/>
            <a:ext cx="1603719" cy="3756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857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57500"/>
            <a:ext cx="290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117899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109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7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087563"/>
            <a:ext cx="2905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25563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0C1F-A3B8-4A1F-B79A-3D357A57DB2D}" type="slidenum">
              <a:rPr lang="en-US"/>
              <a:pPr/>
              <a:t>18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20" y="4268788"/>
            <a:ext cx="2011786" cy="357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826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27" name="Rectangle 4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6430" y="4280770"/>
            <a:ext cx="4090793" cy="3405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solidFill>
            <a:srgbClr val="FF6600">
              <a:alpha val="0"/>
            </a:srgb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273" y="4651375"/>
            <a:ext cx="2146705" cy="357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0845" y="5410200"/>
            <a:ext cx="4909548" cy="494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571043" y="5912377"/>
            <a:ext cx="2038535" cy="501993"/>
            <a:chOff x="2228665" y="5949955"/>
            <a:chExt cx="2038535" cy="501993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8665" y="5949955"/>
              <a:ext cx="2038535" cy="2038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9756" y="6180383"/>
              <a:ext cx="1196352" cy="2715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77" y="4648200"/>
            <a:ext cx="2990123" cy="285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26" y="5495055"/>
            <a:ext cx="1568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9444" y="5976938"/>
            <a:ext cx="2948825" cy="852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603750" y="5029200"/>
            <a:ext cx="3258420" cy="358775"/>
            <a:chOff x="4603750" y="5029200"/>
            <a:chExt cx="3258420" cy="358775"/>
          </a:xfrm>
        </p:grpSpPr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9089" y="5029200"/>
              <a:ext cx="1603081" cy="358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0" y="5029200"/>
              <a:ext cx="156845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4247" y="1334022"/>
            <a:ext cx="1228125" cy="358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743" y="1334022"/>
            <a:ext cx="273257" cy="340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925" y="1334022"/>
            <a:ext cx="68570" cy="340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228" y="3619500"/>
            <a:ext cx="1603719" cy="3756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0845" y="5410200"/>
            <a:ext cx="4909548" cy="494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26" y="5495055"/>
            <a:ext cx="1568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9444" y="5976938"/>
            <a:ext cx="2948825" cy="852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0C1F-A3B8-4A1F-B79A-3D357A57DB2D}" type="slidenum">
              <a:rPr lang="en-US"/>
              <a:pPr/>
              <a:t>19</a:t>
            </a:fld>
            <a:endParaRPr lang="en-US"/>
          </a:p>
        </p:txBody>
      </p:sp>
      <p:pic>
        <p:nvPicPr>
          <p:cNvPr id="24680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80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785813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808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812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9089" y="5029200"/>
            <a:ext cx="1603081" cy="358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23" y="5949950"/>
            <a:ext cx="2676777" cy="375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091" y="6370638"/>
            <a:ext cx="2915001" cy="442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6825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5029200"/>
            <a:ext cx="1568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826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27" name="Rectangle 4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902124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857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57500"/>
            <a:ext cx="290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117899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109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7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087563"/>
            <a:ext cx="2905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25563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Straight Connector 42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solidFill>
            <a:srgbClr val="FF6600">
              <a:alpha val="0"/>
            </a:srgb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41371" y="5843016"/>
            <a:ext cx="1458023" cy="429768"/>
            <a:chOff x="41371" y="5843016"/>
            <a:chExt cx="1458023" cy="429768"/>
          </a:xfrm>
        </p:grpSpPr>
        <p:sp>
          <p:nvSpPr>
            <p:cNvPr id="3" name="Rectangle 2"/>
            <p:cNvSpPr/>
            <p:nvPr/>
          </p:nvSpPr>
          <p:spPr bwMode="auto">
            <a:xfrm>
              <a:off x="41371" y="5961888"/>
              <a:ext cx="374904" cy="31089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228823" y="5853830"/>
              <a:ext cx="1149921" cy="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28823" y="5843016"/>
              <a:ext cx="0" cy="109728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1371600" y="5852160"/>
              <a:ext cx="127794" cy="263506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551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0572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7215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8600"/>
            <a:ext cx="4762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82" y="2173762"/>
            <a:ext cx="2797323" cy="3408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040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40957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8313"/>
          </a:xfrm>
        </p:spPr>
        <p:txBody>
          <a:bodyPr/>
          <a:lstStyle/>
          <a:p>
            <a:fld id="{AE28C8DC-AAD4-4C3E-BABC-283D7EB60503}" type="slidenum">
              <a:rPr lang="en-US"/>
              <a:pPr/>
              <a:t>2</a:t>
            </a:fld>
            <a:endParaRPr lang="en-US"/>
          </a:p>
        </p:txBody>
      </p:sp>
      <p:sp>
        <p:nvSpPr>
          <p:cNvPr id="230427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8" name="Rectangle 2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285875" y="2514600"/>
            <a:ext cx="5837237" cy="35052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Arc 10"/>
          <p:cNvSpPr/>
          <p:nvPr/>
        </p:nvSpPr>
        <p:spPr bwMode="auto">
          <a:xfrm rot="20400000" flipH="1">
            <a:off x="5410743" y="3188974"/>
            <a:ext cx="466759" cy="914400"/>
          </a:xfrm>
          <a:prstGeom prst="arc">
            <a:avLst>
              <a:gd name="adj1" fmla="val 14674404"/>
              <a:gd name="adj2" fmla="val 20824051"/>
            </a:avLst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0417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9500"/>
            <a:ext cx="50958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1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066800"/>
            <a:ext cx="32797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4300"/>
            <a:ext cx="45577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401589"/>
            <a:ext cx="29098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7" name="Straight Connector 46"/>
          <p:cNvCxnSpPr/>
          <p:nvPr/>
        </p:nvCxnSpPr>
        <p:spPr bwMode="auto">
          <a:xfrm flipV="1">
            <a:off x="3505200" y="2362200"/>
            <a:ext cx="1295400" cy="38862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Arc 51"/>
          <p:cNvSpPr/>
          <p:nvPr/>
        </p:nvSpPr>
        <p:spPr bwMode="auto">
          <a:xfrm rot="16932660" flipH="1">
            <a:off x="3529002" y="4996671"/>
            <a:ext cx="466759" cy="914400"/>
          </a:xfrm>
          <a:prstGeom prst="arc">
            <a:avLst>
              <a:gd name="adj1" fmla="val 14674404"/>
              <a:gd name="adj2" fmla="val 6307830"/>
            </a:avLst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4130374" y="4242204"/>
            <a:ext cx="73152" cy="73152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2598" y="4267200"/>
            <a:ext cx="1978257" cy="340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7917" y="2855102"/>
            <a:ext cx="186943" cy="323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5948" y="5642339"/>
            <a:ext cx="186603" cy="23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584" y="1715022"/>
            <a:ext cx="3895929" cy="23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732311"/>
            <a:ext cx="29098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4883" y="2630962"/>
            <a:ext cx="1893314" cy="340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389" y="3050625"/>
            <a:ext cx="2899334" cy="391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4247" y="1334022"/>
            <a:ext cx="1228125" cy="358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743" y="1334022"/>
            <a:ext cx="273257" cy="340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925" y="1334022"/>
            <a:ext cx="68570" cy="340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091" y="6370638"/>
            <a:ext cx="2915001" cy="442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228" y="3619500"/>
            <a:ext cx="1603719" cy="3756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Straight Connector 37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solidFill>
            <a:srgbClr val="FF6600">
              <a:alpha val="0"/>
            </a:srgb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902124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857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57500"/>
            <a:ext cx="290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117899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109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7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087563"/>
            <a:ext cx="2905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25563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E0D-1531-471D-B56E-345ADE2827DE}" type="slidenum">
              <a:rPr lang="en-US"/>
              <a:pPr/>
              <a:t>20</a:t>
            </a:fld>
            <a:endParaRPr lang="en-US"/>
          </a:p>
        </p:txBody>
      </p:sp>
      <p:pic>
        <p:nvPicPr>
          <p:cNvPr id="247816" name="Picture 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17" name="Picture 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785813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21" name="Picture 1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25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828" name="Rectangle 20"/>
          <p:cNvSpPr>
            <a:spLocks noChangeArrowheads="1"/>
          </p:cNvSpPr>
          <p:nvPr/>
        </p:nvSpPr>
        <p:spPr bwMode="auto">
          <a:xfrm>
            <a:off x="3262313" y="3600450"/>
            <a:ext cx="1262062" cy="4016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4334788" y="4021138"/>
            <a:ext cx="3141424" cy="1939598"/>
            <a:chOff x="4343400" y="4021138"/>
            <a:chExt cx="3141424" cy="1939598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72350" y="5551488"/>
              <a:ext cx="2012474" cy="4092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7831" name="Line 23"/>
            <p:cNvSpPr>
              <a:spLocks noChangeShapeType="1"/>
            </p:cNvSpPr>
            <p:nvPr/>
          </p:nvSpPr>
          <p:spPr bwMode="auto">
            <a:xfrm flipH="1" flipV="1">
              <a:off x="4343400" y="4021138"/>
              <a:ext cx="1219200" cy="1600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32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3" name="Rectangle 2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4247" y="1334022"/>
            <a:ext cx="1228125" cy="358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743" y="1334022"/>
            <a:ext cx="273257" cy="340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925" y="1334022"/>
            <a:ext cx="68570" cy="340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091" y="6370638"/>
            <a:ext cx="2915001" cy="442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" name="Straight Connector 25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solidFill>
            <a:srgbClr val="FF6600">
              <a:alpha val="0"/>
            </a:srgb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902124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857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57500"/>
            <a:ext cx="290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117899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109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7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087563"/>
            <a:ext cx="2905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25563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E17-01BB-40DA-8C5A-3ED6B80E30EB}" type="slidenum">
              <a:rPr lang="en-US"/>
              <a:pPr/>
              <a:t>21</a:t>
            </a:fld>
            <a:endParaRPr lang="en-US"/>
          </a:p>
        </p:txBody>
      </p:sp>
      <p:pic>
        <p:nvPicPr>
          <p:cNvPr id="248840" name="Picture 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1" name="Picture 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785813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5" name="Picture 1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9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3546475"/>
            <a:ext cx="2166670" cy="443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8853" name="Line 21"/>
          <p:cNvSpPr>
            <a:spLocks noChangeShapeType="1"/>
          </p:cNvSpPr>
          <p:nvPr/>
        </p:nvSpPr>
        <p:spPr bwMode="auto">
          <a:xfrm flipH="1">
            <a:off x="2487613" y="3994150"/>
            <a:ext cx="1855787" cy="23955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5" name="Rectangle 2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702" y="3636245"/>
            <a:ext cx="68915" cy="342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348" y="3632548"/>
            <a:ext cx="307038" cy="340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8852" name="Rectangle 20"/>
          <p:cNvSpPr>
            <a:spLocks noChangeArrowheads="1"/>
          </p:cNvSpPr>
          <p:nvPr/>
        </p:nvSpPr>
        <p:spPr bwMode="auto">
          <a:xfrm>
            <a:off x="3251882" y="3473450"/>
            <a:ext cx="2194560" cy="6492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4247" y="1334022"/>
            <a:ext cx="1228125" cy="358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743" y="1334022"/>
            <a:ext cx="273257" cy="340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925" y="1334022"/>
            <a:ext cx="68570" cy="340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091" y="6370638"/>
            <a:ext cx="2915001" cy="442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702" y="3636245"/>
            <a:ext cx="68915" cy="342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348" y="3632548"/>
            <a:ext cx="307038" cy="340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5" name="Straight Connector 34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solidFill>
            <a:srgbClr val="FF6600">
              <a:alpha val="0"/>
            </a:srgb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7A7A-075B-4304-90AD-B65F6210784A}" type="slidenum">
              <a:rPr lang="en-US"/>
              <a:pPr/>
              <a:t>22</a:t>
            </a:fld>
            <a:endParaRPr lang="en-US"/>
          </a:p>
        </p:txBody>
      </p:sp>
      <p:pic>
        <p:nvPicPr>
          <p:cNvPr id="24986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3683000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86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86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785813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87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87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879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683000"/>
            <a:ext cx="7334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880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636963"/>
            <a:ext cx="2555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82" name="Rectangle 26"/>
          <p:cNvSpPr>
            <a:spLocks noChangeArrowheads="1"/>
          </p:cNvSpPr>
          <p:nvPr/>
        </p:nvSpPr>
        <p:spPr bwMode="auto">
          <a:xfrm>
            <a:off x="3298825" y="3636963"/>
            <a:ext cx="311150" cy="3381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86" name="Line 30"/>
          <p:cNvSpPr>
            <a:spLocks noChangeShapeType="1"/>
          </p:cNvSpPr>
          <p:nvPr/>
        </p:nvSpPr>
        <p:spPr bwMode="auto">
          <a:xfrm flipV="1">
            <a:off x="941388" y="3930650"/>
            <a:ext cx="2422525" cy="2532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87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88" name="Rectangle 3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902124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857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57500"/>
            <a:ext cx="290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117899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109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7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087563"/>
            <a:ext cx="2905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25563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3251882" y="3473450"/>
            <a:ext cx="2194560" cy="6492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4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82" grpId="0" animBg="1"/>
      <p:bldP spid="249886" grpId="0" animBg="1"/>
      <p:bldP spid="249886" grpId="1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1743" y="1334022"/>
            <a:ext cx="273257" cy="340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743" y="1334022"/>
            <a:ext cx="273257" cy="340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4247" y="1334022"/>
            <a:ext cx="1228125" cy="358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925" y="1334022"/>
            <a:ext cx="68570" cy="340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702" y="3636245"/>
            <a:ext cx="68915" cy="342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348" y="3632548"/>
            <a:ext cx="307038" cy="340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7A7A-075B-4304-90AD-B65F6210784A}" type="slidenum">
              <a:rPr lang="en-US"/>
              <a:pPr/>
              <a:t>23</a:t>
            </a:fld>
            <a:endParaRPr lang="en-US"/>
          </a:p>
        </p:txBody>
      </p:sp>
      <p:pic>
        <p:nvPicPr>
          <p:cNvPr id="24986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86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785813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87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87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879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683000"/>
            <a:ext cx="7334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87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88" name="Rectangle 3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902124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857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57500"/>
            <a:ext cx="290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117899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109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7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087563"/>
            <a:ext cx="2905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25563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368216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26" y="1334022"/>
            <a:ext cx="2555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65118" y="1332978"/>
            <a:ext cx="1459282" cy="341417"/>
            <a:chOff x="3265118" y="1332978"/>
            <a:chExt cx="1459282" cy="341417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65118" y="1332978"/>
              <a:ext cx="119615" cy="3404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4443" y="1332978"/>
              <a:ext cx="119957" cy="3414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9880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636963"/>
            <a:ext cx="2555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864" name="Picture 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3683000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21"/>
          <p:cNvSpPr>
            <a:spLocks noChangeArrowheads="1"/>
          </p:cNvSpPr>
          <p:nvPr/>
        </p:nvSpPr>
        <p:spPr bwMode="auto">
          <a:xfrm>
            <a:off x="3174304" y="1245296"/>
            <a:ext cx="256032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-0.00069 L 0.0802 -0.00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85 L 0.19635 -0.3374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7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555 L 0.12778 -0.3311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-16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3174304" y="1245296"/>
            <a:ext cx="256032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702" y="3636245"/>
            <a:ext cx="68915" cy="342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348" y="3632548"/>
            <a:ext cx="307038" cy="340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902124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857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57500"/>
            <a:ext cx="290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117899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109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7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087563"/>
            <a:ext cx="2905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25563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34CF-6DC5-4937-B5FF-38DDF30BC651}" type="slidenum">
              <a:rPr lang="en-US"/>
              <a:pPr/>
              <a:t>24</a:t>
            </a:fld>
            <a:endParaRPr lang="en-US"/>
          </a:p>
        </p:txBody>
      </p:sp>
      <p:pic>
        <p:nvPicPr>
          <p:cNvPr id="251911" name="Picture 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12" name="Picture 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785813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19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22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24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683000"/>
            <a:ext cx="7334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26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7" name="Rectangle 2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346548"/>
            <a:ext cx="9207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702" y="3636245"/>
            <a:ext cx="68915" cy="342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348" y="3632548"/>
            <a:ext cx="307038" cy="340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902124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F54E-ABD4-437C-91BF-ED724D97D473}" type="slidenum">
              <a:rPr lang="en-US"/>
              <a:pPr/>
              <a:t>25</a:t>
            </a:fld>
            <a:endParaRPr lang="en-US"/>
          </a:p>
        </p:txBody>
      </p:sp>
      <p:pic>
        <p:nvPicPr>
          <p:cNvPr id="25396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871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6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857500"/>
            <a:ext cx="682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6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57500"/>
            <a:ext cx="290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6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08025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6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631825"/>
            <a:ext cx="7318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6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6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631825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6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631825"/>
            <a:ext cx="919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69" name="Rectangle 17"/>
          <p:cNvSpPr>
            <a:spLocks noChangeArrowheads="1"/>
          </p:cNvSpPr>
          <p:nvPr/>
        </p:nvSpPr>
        <p:spPr bwMode="auto">
          <a:xfrm>
            <a:off x="2590800" y="1077913"/>
            <a:ext cx="3200400" cy="31083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397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33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72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683000"/>
            <a:ext cx="7334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7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75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785813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77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79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0" name="Rectangle 2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117899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109788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7563"/>
            <a:ext cx="68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087563"/>
            <a:ext cx="2905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25563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346548"/>
            <a:ext cx="9207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1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185 L 0.025 -0.009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3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0.03264 -0.01087 " pathEditMode="relative" ptsTypes="AA">
                                      <p:cBhvr>
                                        <p:cTn id="8" dur="500" fill="hold"/>
                                        <p:tgtEl>
                                          <p:spTgt spid="253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1526E-6 L 0.05677 -0.0087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-4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1.23034E-6 L 0.06267 -0.1059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-52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37 L 0.08299 -0.1049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-5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082B-3448-458B-AD06-2A2590F40A30}" type="slidenum">
              <a:rPr lang="en-US"/>
              <a:pPr/>
              <a:t>26</a:t>
            </a:fld>
            <a:endParaRPr lang="en-US"/>
          </a:p>
        </p:txBody>
      </p:sp>
      <p:pic>
        <p:nvPicPr>
          <p:cNvPr id="2549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08025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631825"/>
            <a:ext cx="7318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8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8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631825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8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631825"/>
            <a:ext cx="919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4983" name="Group 7"/>
          <p:cNvGrpSpPr>
            <a:grpSpLocks/>
          </p:cNvGrpSpPr>
          <p:nvPr/>
        </p:nvGrpSpPr>
        <p:grpSpPr bwMode="auto">
          <a:xfrm>
            <a:off x="5334000" y="609600"/>
            <a:ext cx="581025" cy="327025"/>
            <a:chOff x="3360" y="384"/>
            <a:chExt cx="366" cy="206"/>
          </a:xfrm>
        </p:grpSpPr>
        <p:pic>
          <p:nvPicPr>
            <p:cNvPr id="254984" name="Picture 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4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4985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" y="398"/>
              <a:ext cx="96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4986" name="Group 10"/>
          <p:cNvGrpSpPr>
            <a:grpSpLocks/>
          </p:cNvGrpSpPr>
          <p:nvPr/>
        </p:nvGrpSpPr>
        <p:grpSpPr bwMode="auto">
          <a:xfrm>
            <a:off x="3862388" y="2468563"/>
            <a:ext cx="581025" cy="327025"/>
            <a:chOff x="2880" y="2050"/>
            <a:chExt cx="366" cy="206"/>
          </a:xfrm>
        </p:grpSpPr>
        <p:pic>
          <p:nvPicPr>
            <p:cNvPr id="254987" name="Picture 1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050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4988" name="Picture 1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" y="2064"/>
              <a:ext cx="96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4993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4" name="Rectangle 1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2590800" y="1077913"/>
            <a:ext cx="3200400" cy="31083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194" y="114822"/>
            <a:ext cx="2643406" cy="307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30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5809E-6 L 0.1625 -0.272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136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9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"/>
          <p:cNvGrpSpPr>
            <a:grpSpLocks/>
          </p:cNvGrpSpPr>
          <p:nvPr/>
        </p:nvGrpSpPr>
        <p:grpSpPr bwMode="auto">
          <a:xfrm>
            <a:off x="5334000" y="609600"/>
            <a:ext cx="581025" cy="327025"/>
            <a:chOff x="3360" y="384"/>
            <a:chExt cx="366" cy="206"/>
          </a:xfrm>
        </p:grpSpPr>
        <p:pic>
          <p:nvPicPr>
            <p:cNvPr id="76" name="Picture 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4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" y="398"/>
              <a:ext cx="96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" name="Picture 7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194" y="114822"/>
            <a:ext cx="2643406" cy="307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9830" y="127348"/>
            <a:ext cx="4775536" cy="306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600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08025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0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631825"/>
            <a:ext cx="7318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04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0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631825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2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631825"/>
            <a:ext cx="919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4188" y="5243513"/>
            <a:ext cx="6997700" cy="547687"/>
            <a:chOff x="484188" y="5243513"/>
            <a:chExt cx="6997700" cy="547687"/>
          </a:xfrm>
        </p:grpSpPr>
        <p:pic>
          <p:nvPicPr>
            <p:cNvPr id="256008" name="Picture 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289550"/>
              <a:ext cx="6046788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09" name="Rectangle 9"/>
            <p:cNvSpPr>
              <a:spLocks noChangeArrowheads="1"/>
            </p:cNvSpPr>
            <p:nvPr/>
          </p:nvSpPr>
          <p:spPr bwMode="auto">
            <a:xfrm>
              <a:off x="484188" y="5289550"/>
              <a:ext cx="1219200" cy="4572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0" name="Oval 10"/>
            <p:cNvSpPr>
              <a:spLocks noChangeAspect="1" noChangeArrowheads="1"/>
            </p:cNvSpPr>
            <p:nvPr/>
          </p:nvSpPr>
          <p:spPr bwMode="auto">
            <a:xfrm>
              <a:off x="6934200" y="5243513"/>
              <a:ext cx="547688" cy="547687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" y="6022975"/>
            <a:ext cx="3776663" cy="457200"/>
            <a:chOff x="304800" y="6022975"/>
            <a:chExt cx="3776663" cy="457200"/>
          </a:xfrm>
        </p:grpSpPr>
        <p:pic>
          <p:nvPicPr>
            <p:cNvPr id="256011" name="Picture 1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6110288"/>
              <a:ext cx="3700463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15" name="Rectangle 15"/>
            <p:cNvSpPr>
              <a:spLocks noChangeArrowheads="1"/>
            </p:cNvSpPr>
            <p:nvPr/>
          </p:nvSpPr>
          <p:spPr bwMode="auto">
            <a:xfrm>
              <a:off x="304800" y="6022975"/>
              <a:ext cx="1398588" cy="4572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FBE8-E070-421A-B5ED-AC7014CDD16C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56012" name="Group 12"/>
          <p:cNvGrpSpPr>
            <a:grpSpLocks/>
          </p:cNvGrpSpPr>
          <p:nvPr/>
        </p:nvGrpSpPr>
        <p:grpSpPr bwMode="auto">
          <a:xfrm>
            <a:off x="4800600" y="5943600"/>
            <a:ext cx="547688" cy="547688"/>
            <a:chOff x="3024" y="3831"/>
            <a:chExt cx="345" cy="345"/>
          </a:xfrm>
        </p:grpSpPr>
        <p:sp>
          <p:nvSpPr>
            <p:cNvPr id="256013" name="Oval 13"/>
            <p:cNvSpPr>
              <a:spLocks noChangeAspect="1" noChangeArrowheads="1"/>
            </p:cNvSpPr>
            <p:nvPr/>
          </p:nvSpPr>
          <p:spPr bwMode="auto">
            <a:xfrm>
              <a:off x="3024" y="3831"/>
              <a:ext cx="345" cy="34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4" name="Oval 14"/>
            <p:cNvSpPr>
              <a:spLocks noChangeAspect="1" noChangeArrowheads="1"/>
            </p:cNvSpPr>
            <p:nvPr/>
          </p:nvSpPr>
          <p:spPr bwMode="auto">
            <a:xfrm>
              <a:off x="3168" y="3980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23" name="Group 23"/>
          <p:cNvGrpSpPr>
            <a:grpSpLocks/>
          </p:cNvGrpSpPr>
          <p:nvPr/>
        </p:nvGrpSpPr>
        <p:grpSpPr bwMode="auto">
          <a:xfrm>
            <a:off x="180975" y="1276350"/>
            <a:ext cx="5853113" cy="346075"/>
            <a:chOff x="114" y="804"/>
            <a:chExt cx="3687" cy="218"/>
          </a:xfrm>
        </p:grpSpPr>
        <p:pic>
          <p:nvPicPr>
            <p:cNvPr id="256024" name="Picture 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866"/>
              <a:ext cx="161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25" name="Picture 2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804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26" name="Picture 2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804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27" name="Picture 2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818"/>
              <a:ext cx="80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28" name="Picture 2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818"/>
              <a:ext cx="804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29" name="Picture 2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" y="818"/>
              <a:ext cx="17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30" name="Picture 3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" y="818"/>
              <a:ext cx="91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6045" name="Group 45"/>
          <p:cNvGrpSpPr>
            <a:grpSpLocks/>
          </p:cNvGrpSpPr>
          <p:nvPr/>
        </p:nvGrpSpPr>
        <p:grpSpPr bwMode="auto">
          <a:xfrm>
            <a:off x="7543800" y="1219200"/>
            <a:ext cx="1343025" cy="393700"/>
            <a:chOff x="4752" y="768"/>
            <a:chExt cx="846" cy="248"/>
          </a:xfrm>
        </p:grpSpPr>
        <p:pic>
          <p:nvPicPr>
            <p:cNvPr id="256046" name="Picture 4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" y="784"/>
              <a:ext cx="77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47" name="Rectangle 47"/>
            <p:cNvSpPr>
              <a:spLocks noChangeArrowheads="1"/>
            </p:cNvSpPr>
            <p:nvPr/>
          </p:nvSpPr>
          <p:spPr bwMode="auto">
            <a:xfrm>
              <a:off x="4752" y="768"/>
              <a:ext cx="846" cy="24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50" name="Rectangle 50"/>
          <p:cNvSpPr>
            <a:spLocks noChangeArrowheads="1"/>
          </p:cNvSpPr>
          <p:nvPr/>
        </p:nvSpPr>
        <p:spPr bwMode="auto">
          <a:xfrm>
            <a:off x="1927225" y="1965325"/>
            <a:ext cx="1371600" cy="3381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1" name="Rectangle 51"/>
          <p:cNvSpPr>
            <a:spLocks noChangeArrowheads="1"/>
          </p:cNvSpPr>
          <p:nvPr/>
        </p:nvSpPr>
        <p:spPr bwMode="auto">
          <a:xfrm>
            <a:off x="3802063" y="1965325"/>
            <a:ext cx="1508125" cy="374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2" name="Oval 52"/>
          <p:cNvSpPr>
            <a:spLocks noChangeAspect="1" noChangeArrowheads="1"/>
          </p:cNvSpPr>
          <p:nvPr/>
        </p:nvSpPr>
        <p:spPr bwMode="auto">
          <a:xfrm>
            <a:off x="5853113" y="5957888"/>
            <a:ext cx="547687" cy="5476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53" name="Group 53"/>
          <p:cNvGrpSpPr>
            <a:grpSpLocks/>
          </p:cNvGrpSpPr>
          <p:nvPr/>
        </p:nvGrpSpPr>
        <p:grpSpPr bwMode="auto">
          <a:xfrm>
            <a:off x="5867400" y="5957888"/>
            <a:ext cx="547688" cy="547687"/>
            <a:chOff x="3024" y="3831"/>
            <a:chExt cx="345" cy="345"/>
          </a:xfrm>
        </p:grpSpPr>
        <p:sp>
          <p:nvSpPr>
            <p:cNvPr id="256054" name="Oval 54"/>
            <p:cNvSpPr>
              <a:spLocks noChangeAspect="1" noChangeArrowheads="1"/>
            </p:cNvSpPr>
            <p:nvPr/>
          </p:nvSpPr>
          <p:spPr bwMode="auto">
            <a:xfrm>
              <a:off x="3024" y="3831"/>
              <a:ext cx="345" cy="34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5" name="Oval 55"/>
            <p:cNvSpPr>
              <a:spLocks noChangeAspect="1" noChangeArrowheads="1"/>
            </p:cNvSpPr>
            <p:nvPr/>
          </p:nvSpPr>
          <p:spPr bwMode="auto">
            <a:xfrm>
              <a:off x="3168" y="3980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56" name="Group 56"/>
          <p:cNvGrpSpPr>
            <a:grpSpLocks/>
          </p:cNvGrpSpPr>
          <p:nvPr/>
        </p:nvGrpSpPr>
        <p:grpSpPr bwMode="auto">
          <a:xfrm>
            <a:off x="6858000" y="5948363"/>
            <a:ext cx="760413" cy="712787"/>
            <a:chOff x="4320" y="3819"/>
            <a:chExt cx="479" cy="449"/>
          </a:xfrm>
        </p:grpSpPr>
        <p:sp>
          <p:nvSpPr>
            <p:cNvPr id="256057" name="Oval 57"/>
            <p:cNvSpPr>
              <a:spLocks noChangeAspect="1" noChangeArrowheads="1"/>
            </p:cNvSpPr>
            <p:nvPr/>
          </p:nvSpPr>
          <p:spPr bwMode="auto">
            <a:xfrm>
              <a:off x="4377" y="3819"/>
              <a:ext cx="366" cy="3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8" name="Rectangle 58"/>
            <p:cNvSpPr>
              <a:spLocks noChangeArrowheads="1"/>
            </p:cNvSpPr>
            <p:nvPr/>
          </p:nvSpPr>
          <p:spPr bwMode="auto">
            <a:xfrm rot="-1739344">
              <a:off x="4320" y="3858"/>
              <a:ext cx="241" cy="4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9" name="Rectangle 59"/>
            <p:cNvSpPr>
              <a:spLocks noChangeArrowheads="1"/>
            </p:cNvSpPr>
            <p:nvPr/>
          </p:nvSpPr>
          <p:spPr bwMode="auto">
            <a:xfrm rot="1951593">
              <a:off x="4559" y="3842"/>
              <a:ext cx="240" cy="4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60" name="Group 60"/>
          <p:cNvGrpSpPr>
            <a:grpSpLocks/>
          </p:cNvGrpSpPr>
          <p:nvPr/>
        </p:nvGrpSpPr>
        <p:grpSpPr bwMode="auto">
          <a:xfrm>
            <a:off x="6875463" y="5957888"/>
            <a:ext cx="744537" cy="685800"/>
            <a:chOff x="4320" y="3840"/>
            <a:chExt cx="469" cy="432"/>
          </a:xfrm>
        </p:grpSpPr>
        <p:grpSp>
          <p:nvGrpSpPr>
            <p:cNvPr id="256061" name="Group 61"/>
            <p:cNvGrpSpPr>
              <a:grpSpLocks/>
            </p:cNvGrpSpPr>
            <p:nvPr/>
          </p:nvGrpSpPr>
          <p:grpSpPr bwMode="auto">
            <a:xfrm>
              <a:off x="4377" y="3840"/>
              <a:ext cx="345" cy="345"/>
              <a:chOff x="3024" y="3831"/>
              <a:chExt cx="345" cy="345"/>
            </a:xfrm>
          </p:grpSpPr>
          <p:sp>
            <p:nvSpPr>
              <p:cNvPr id="256062" name="Oval 62"/>
              <p:cNvSpPr>
                <a:spLocks noChangeAspect="1" noChangeArrowheads="1"/>
              </p:cNvSpPr>
              <p:nvPr/>
            </p:nvSpPr>
            <p:spPr bwMode="auto">
              <a:xfrm>
                <a:off x="3024" y="3831"/>
                <a:ext cx="345" cy="345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3" name="Oval 63"/>
              <p:cNvSpPr>
                <a:spLocks noChangeAspect="1" noChangeArrowheads="1"/>
              </p:cNvSpPr>
              <p:nvPr/>
            </p:nvSpPr>
            <p:spPr bwMode="auto">
              <a:xfrm>
                <a:off x="3168" y="3980"/>
                <a:ext cx="52" cy="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64" name="Rectangle 64"/>
            <p:cNvSpPr>
              <a:spLocks noChangeArrowheads="1"/>
            </p:cNvSpPr>
            <p:nvPr/>
          </p:nvSpPr>
          <p:spPr bwMode="auto">
            <a:xfrm rot="-1739344">
              <a:off x="4320" y="3856"/>
              <a:ext cx="229" cy="4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5" name="Rectangle 65"/>
            <p:cNvSpPr>
              <a:spLocks noChangeArrowheads="1"/>
            </p:cNvSpPr>
            <p:nvPr/>
          </p:nvSpPr>
          <p:spPr bwMode="auto">
            <a:xfrm rot="1951593">
              <a:off x="4560" y="3840"/>
              <a:ext cx="229" cy="4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66" name="Rectangle 6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7" name="Rectangle 6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762625" y="1981200"/>
            <a:ext cx="3246438" cy="379413"/>
            <a:chOff x="5762625" y="1981200"/>
            <a:chExt cx="3246438" cy="379413"/>
          </a:xfrm>
        </p:grpSpPr>
        <p:pic>
          <p:nvPicPr>
            <p:cNvPr id="256032" name="Picture 3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625" y="2003425"/>
              <a:ext cx="1323975" cy="35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6033" name="Group 33"/>
            <p:cNvGrpSpPr>
              <a:grpSpLocks/>
            </p:cNvGrpSpPr>
            <p:nvPr/>
          </p:nvGrpSpPr>
          <p:grpSpPr bwMode="auto">
            <a:xfrm>
              <a:off x="7162800" y="1981200"/>
              <a:ext cx="1846263" cy="374650"/>
              <a:chOff x="4512" y="1248"/>
              <a:chExt cx="1163" cy="236"/>
            </a:xfrm>
          </p:grpSpPr>
          <p:pic>
            <p:nvPicPr>
              <p:cNvPr id="256034" name="Picture 34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248"/>
                <a:ext cx="163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6035" name="Picture 35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0" y="1248"/>
                <a:ext cx="163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6036" name="Picture 36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" y="1260"/>
                <a:ext cx="331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6037" name="Picture 37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6" y="1260"/>
                <a:ext cx="299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56048" name="Rectangle 48"/>
          <p:cNvSpPr>
            <a:spLocks noChangeArrowheads="1"/>
          </p:cNvSpPr>
          <p:nvPr/>
        </p:nvSpPr>
        <p:spPr bwMode="auto">
          <a:xfrm>
            <a:off x="7521575" y="1965325"/>
            <a:ext cx="557213" cy="41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9" name="Rectangle 49"/>
          <p:cNvSpPr>
            <a:spLocks noChangeArrowheads="1"/>
          </p:cNvSpPr>
          <p:nvPr/>
        </p:nvSpPr>
        <p:spPr bwMode="auto">
          <a:xfrm>
            <a:off x="8501063" y="1965325"/>
            <a:ext cx="539750" cy="41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01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409950"/>
            <a:ext cx="9874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1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17888"/>
            <a:ext cx="11572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039" name="Group 39"/>
          <p:cNvGrpSpPr>
            <a:grpSpLocks/>
          </p:cNvGrpSpPr>
          <p:nvPr/>
        </p:nvGrpSpPr>
        <p:grpSpPr bwMode="auto">
          <a:xfrm>
            <a:off x="1552575" y="1981200"/>
            <a:ext cx="4040188" cy="346075"/>
            <a:chOff x="978" y="1248"/>
            <a:chExt cx="2545" cy="218"/>
          </a:xfrm>
        </p:grpSpPr>
        <p:pic>
          <p:nvPicPr>
            <p:cNvPr id="256040" name="Picture 4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248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41" name="Picture 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248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42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262"/>
              <a:ext cx="804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43" name="Picture 4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" y="1262"/>
              <a:ext cx="91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44" name="Picture 4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1310"/>
              <a:ext cx="193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601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75025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1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44" y="3375025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8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381375"/>
            <a:ext cx="13239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019" name="Group 19"/>
          <p:cNvGrpSpPr>
            <a:grpSpLocks/>
          </p:cNvGrpSpPr>
          <p:nvPr/>
        </p:nvGrpSpPr>
        <p:grpSpPr bwMode="auto">
          <a:xfrm>
            <a:off x="152400" y="3409950"/>
            <a:ext cx="1703388" cy="255588"/>
            <a:chOff x="96" y="2148"/>
            <a:chExt cx="1073" cy="161"/>
          </a:xfrm>
        </p:grpSpPr>
        <p:pic>
          <p:nvPicPr>
            <p:cNvPr id="256020" name="Picture 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222"/>
              <a:ext cx="161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21" name="Picture 2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148"/>
              <a:ext cx="80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5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6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6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6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6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6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6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6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0" grpId="0" animBg="1"/>
      <p:bldP spid="256051" grpId="0" animBg="1"/>
      <p:bldP spid="256052" grpId="0" animBg="1"/>
      <p:bldP spid="256052" grpId="1" animBg="1"/>
      <p:bldP spid="256048" grpId="0" animBg="1"/>
      <p:bldP spid="2560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409950"/>
            <a:ext cx="9874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17888"/>
            <a:ext cx="11572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75025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44" y="3375025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381375"/>
            <a:ext cx="13239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19"/>
          <p:cNvGrpSpPr>
            <a:grpSpLocks/>
          </p:cNvGrpSpPr>
          <p:nvPr/>
        </p:nvGrpSpPr>
        <p:grpSpPr bwMode="auto">
          <a:xfrm>
            <a:off x="152400" y="3409950"/>
            <a:ext cx="1703388" cy="255588"/>
            <a:chOff x="96" y="2148"/>
            <a:chExt cx="1073" cy="161"/>
          </a:xfrm>
        </p:grpSpPr>
        <p:pic>
          <p:nvPicPr>
            <p:cNvPr id="36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222"/>
              <a:ext cx="161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148"/>
              <a:ext cx="80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EA7B-9CD3-49BE-A023-DB65EF1BB14D}" type="slidenum">
              <a:rPr lang="en-US"/>
              <a:pPr/>
              <a:t>28</a:t>
            </a:fld>
            <a:endParaRPr lang="en-US"/>
          </a:p>
        </p:txBody>
      </p:sp>
      <p:pic>
        <p:nvPicPr>
          <p:cNvPr id="257026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89550"/>
            <a:ext cx="60467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484188" y="5289550"/>
            <a:ext cx="12192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28" name="Oval 4"/>
          <p:cNvSpPr>
            <a:spLocks noChangeAspect="1" noChangeArrowheads="1"/>
          </p:cNvSpPr>
          <p:nvPr/>
        </p:nvSpPr>
        <p:spPr bwMode="auto">
          <a:xfrm>
            <a:off x="6934200" y="5243513"/>
            <a:ext cx="547688" cy="54768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29" name="Oval 5"/>
          <p:cNvSpPr>
            <a:spLocks noChangeAspect="1" noChangeArrowheads="1"/>
          </p:cNvSpPr>
          <p:nvPr/>
        </p:nvSpPr>
        <p:spPr bwMode="auto">
          <a:xfrm>
            <a:off x="4800600" y="5943600"/>
            <a:ext cx="547688" cy="547688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7030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10288"/>
            <a:ext cx="3700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1" name="Oval 7"/>
          <p:cNvSpPr>
            <a:spLocks noChangeAspect="1" noChangeArrowheads="1"/>
          </p:cNvSpPr>
          <p:nvPr/>
        </p:nvSpPr>
        <p:spPr bwMode="auto">
          <a:xfrm>
            <a:off x="5029200" y="6180138"/>
            <a:ext cx="82550" cy="825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304800" y="6022975"/>
            <a:ext cx="1398588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7034" name="Group 10"/>
          <p:cNvGrpSpPr>
            <a:grpSpLocks/>
          </p:cNvGrpSpPr>
          <p:nvPr/>
        </p:nvGrpSpPr>
        <p:grpSpPr bwMode="auto">
          <a:xfrm>
            <a:off x="1295400" y="2259013"/>
            <a:ext cx="3367088" cy="788987"/>
            <a:chOff x="816" y="1423"/>
            <a:chExt cx="2121" cy="497"/>
          </a:xfrm>
        </p:grpSpPr>
        <p:pic>
          <p:nvPicPr>
            <p:cNvPr id="257035" name="Picture 11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891">
              <a:off x="816" y="176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7036" name="Picture 12" descr="txp_fig"/>
            <p:cNvPicPr preferRelativeResize="0"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59511">
              <a:off x="2793" y="171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7037" name="Picture 1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" y="1423"/>
              <a:ext cx="622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7038" name="Group 14"/>
          <p:cNvGrpSpPr>
            <a:grpSpLocks/>
          </p:cNvGrpSpPr>
          <p:nvPr/>
        </p:nvGrpSpPr>
        <p:grpSpPr bwMode="auto">
          <a:xfrm>
            <a:off x="1298575" y="3944938"/>
            <a:ext cx="3379788" cy="855662"/>
            <a:chOff x="818" y="2485"/>
            <a:chExt cx="2129" cy="539"/>
          </a:xfrm>
        </p:grpSpPr>
        <p:pic>
          <p:nvPicPr>
            <p:cNvPr id="257039" name="Picture 1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806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7040" name="Picture 1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819"/>
              <a:ext cx="622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7041" name="Picture 17" descr="txp_fig"/>
            <p:cNvPicPr preferRelativeResize="0"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40489">
              <a:off x="818" y="248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7042" name="Picture 18" descr="txp_fig"/>
            <p:cNvPicPr preferRelativeResize="0"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891">
              <a:off x="2803" y="248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7043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" y="2820"/>
              <a:ext cx="72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7050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42767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51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2" name="Rectangle 2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54525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75163"/>
            <a:ext cx="9874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476750"/>
            <a:ext cx="11572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2259013"/>
            <a:ext cx="9874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625E-3EDD-491F-869F-34DDDAC56DE3}" type="slidenum">
              <a:rPr lang="en-US"/>
              <a:pPr/>
              <a:t>29</a:t>
            </a:fld>
            <a:endParaRPr lang="en-US"/>
          </a:p>
        </p:txBody>
      </p:sp>
      <p:pic>
        <p:nvPicPr>
          <p:cNvPr id="258050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89550"/>
            <a:ext cx="60467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484188" y="5289550"/>
            <a:ext cx="12192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52" name="Oval 4"/>
          <p:cNvSpPr>
            <a:spLocks noChangeAspect="1" noChangeArrowheads="1"/>
          </p:cNvSpPr>
          <p:nvPr/>
        </p:nvSpPr>
        <p:spPr bwMode="auto">
          <a:xfrm>
            <a:off x="6934200" y="5243513"/>
            <a:ext cx="547688" cy="54768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53" name="Oval 5"/>
          <p:cNvSpPr>
            <a:spLocks noChangeAspect="1" noChangeArrowheads="1"/>
          </p:cNvSpPr>
          <p:nvPr/>
        </p:nvSpPr>
        <p:spPr bwMode="auto">
          <a:xfrm>
            <a:off x="4800600" y="5943600"/>
            <a:ext cx="547688" cy="547688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805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10288"/>
            <a:ext cx="3700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5" name="Oval 7"/>
          <p:cNvSpPr>
            <a:spLocks noChangeAspect="1" noChangeArrowheads="1"/>
          </p:cNvSpPr>
          <p:nvPr/>
        </p:nvSpPr>
        <p:spPr bwMode="auto">
          <a:xfrm>
            <a:off x="5029200" y="6180138"/>
            <a:ext cx="82550" cy="825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56" name="Rectangle 8"/>
          <p:cNvSpPr>
            <a:spLocks noChangeArrowheads="1"/>
          </p:cNvSpPr>
          <p:nvPr/>
        </p:nvSpPr>
        <p:spPr bwMode="auto">
          <a:xfrm>
            <a:off x="304800" y="6022975"/>
            <a:ext cx="1398588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806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7825">
            <a:off x="1374775" y="2784475"/>
            <a:ext cx="1047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6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7825">
            <a:off x="4548645" y="3927475"/>
            <a:ext cx="1047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6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87825">
            <a:off x="4548645" y="2708275"/>
            <a:ext cx="1047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6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87825">
            <a:off x="1374775" y="3962400"/>
            <a:ext cx="1047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64" name="Rectangle 16"/>
          <p:cNvSpPr>
            <a:spLocks noChangeArrowheads="1"/>
          </p:cNvSpPr>
          <p:nvPr/>
        </p:nvSpPr>
        <p:spPr bwMode="auto">
          <a:xfrm>
            <a:off x="2426918" y="2165350"/>
            <a:ext cx="11430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5" name="Rectangle 17"/>
          <p:cNvSpPr>
            <a:spLocks noChangeArrowheads="1"/>
          </p:cNvSpPr>
          <p:nvPr/>
        </p:nvSpPr>
        <p:spPr bwMode="auto">
          <a:xfrm>
            <a:off x="1538614" y="4383088"/>
            <a:ext cx="2943225" cy="4937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8067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17888"/>
            <a:ext cx="12795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68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75025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69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44" y="3375025"/>
            <a:ext cx="25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70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417888"/>
            <a:ext cx="9874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71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27425"/>
            <a:ext cx="2555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72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17888"/>
            <a:ext cx="11572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73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381375"/>
            <a:ext cx="13239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74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42767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75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965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76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77" name="Rectangle 29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8078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1946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4" grpId="0" animBg="1"/>
      <p:bldP spid="2580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14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30194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584" y="1715022"/>
            <a:ext cx="3895929" cy="23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732311"/>
            <a:ext cx="29098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82" y="2173762"/>
            <a:ext cx="2797323" cy="3408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040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0572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4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7215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5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40957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8600"/>
            <a:ext cx="4762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7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9500"/>
            <a:ext cx="50958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18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066800"/>
            <a:ext cx="32797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19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4300"/>
            <a:ext cx="45577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2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401589"/>
            <a:ext cx="29098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8C8DC-AAD4-4C3E-BABC-283D7EB60503}" type="slidenum">
              <a:rPr lang="en-US"/>
              <a:pPr/>
              <a:t>3</a:t>
            </a:fld>
            <a:endParaRPr lang="en-US"/>
          </a:p>
        </p:txBody>
      </p:sp>
      <p:pic>
        <p:nvPicPr>
          <p:cNvPr id="230402" name="Picture 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30487"/>
            <a:ext cx="2697163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12" name="Picture 1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86" y="2087562"/>
            <a:ext cx="2114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0427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8" name="Rectangle 2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8313"/>
          </a:xfrm>
        </p:spPr>
        <p:txBody>
          <a:bodyPr/>
          <a:lstStyle/>
          <a:p>
            <a:fld id="{10D3CD41-16F0-44F2-AE45-BAA052AE5A1C}" type="slidenum">
              <a:rPr lang="en-US"/>
              <a:pPr/>
              <a:t>30</a:t>
            </a:fld>
            <a:endParaRPr lang="en-US"/>
          </a:p>
        </p:txBody>
      </p:sp>
      <p:pic>
        <p:nvPicPr>
          <p:cNvPr id="2590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8600"/>
            <a:ext cx="3741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47775"/>
            <a:ext cx="5511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1568450"/>
            <a:ext cx="4360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7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2025650"/>
            <a:ext cx="24542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7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828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8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20950"/>
            <a:ext cx="6399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8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2901950"/>
            <a:ext cx="3548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8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3321050"/>
            <a:ext cx="33226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8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43325"/>
            <a:ext cx="5172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87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05275"/>
            <a:ext cx="4568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88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86275"/>
            <a:ext cx="61166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9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9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4850"/>
            <a:ext cx="3794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9093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94" name="Rectangle 2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9083" name="Picture 1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45063"/>
            <a:ext cx="40211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84" name="Picture 1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212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85" name="Picture 1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73675"/>
            <a:ext cx="660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89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5688013"/>
            <a:ext cx="3511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90" name="Picture 1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6069013"/>
            <a:ext cx="3114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9095" name="Group 23"/>
          <p:cNvGrpSpPr>
            <a:grpSpLocks/>
          </p:cNvGrpSpPr>
          <p:nvPr/>
        </p:nvGrpSpPr>
        <p:grpSpPr bwMode="auto">
          <a:xfrm>
            <a:off x="914400" y="5522934"/>
            <a:ext cx="914400" cy="914400"/>
            <a:chOff x="4853" y="1680"/>
            <a:chExt cx="576" cy="576"/>
          </a:xfrm>
        </p:grpSpPr>
        <p:sp>
          <p:nvSpPr>
            <p:cNvPr id="259096" name="AutoShape 24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97" name="Text Box 25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330" y="6499225"/>
            <a:ext cx="7237078" cy="302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14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30194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584" y="1715022"/>
            <a:ext cx="3895929" cy="23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732311"/>
            <a:ext cx="29098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82" y="2173762"/>
            <a:ext cx="2797323" cy="3408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040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0572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4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7215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5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40957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8600"/>
            <a:ext cx="4762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7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9500"/>
            <a:ext cx="50958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18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066800"/>
            <a:ext cx="32797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19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4300"/>
            <a:ext cx="45577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2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401589"/>
            <a:ext cx="29098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8C8DC-AAD4-4C3E-BABC-283D7EB60503}" type="slidenum">
              <a:rPr lang="en-US"/>
              <a:pPr/>
              <a:t>4</a:t>
            </a:fld>
            <a:endParaRPr lang="en-US"/>
          </a:p>
        </p:txBody>
      </p:sp>
      <p:pic>
        <p:nvPicPr>
          <p:cNvPr id="230402" name="Picture 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30487"/>
            <a:ext cx="2697163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12" name="Picture 1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86" y="2087562"/>
            <a:ext cx="2114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0427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8" name="Rectangle 2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562600" y="2083496"/>
            <a:ext cx="3429000" cy="1648216"/>
            <a:chOff x="5562600" y="2058444"/>
            <a:chExt cx="3429000" cy="1648216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40092" y="3365863"/>
              <a:ext cx="2251508" cy="3407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Left Brace 9"/>
            <p:cNvSpPr/>
            <p:nvPr/>
          </p:nvSpPr>
          <p:spPr bwMode="auto">
            <a:xfrm>
              <a:off x="5562600" y="2058444"/>
              <a:ext cx="228600" cy="1645920"/>
            </a:xfrm>
            <a:prstGeom prst="leftBrac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0466" y="4848225"/>
            <a:ext cx="2013047" cy="409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0424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93" y="5486400"/>
            <a:ext cx="693896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8830" y="5867400"/>
            <a:ext cx="2419339" cy="501962"/>
            <a:chOff x="620343" y="5867400"/>
            <a:chExt cx="2419339" cy="501962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8115" y="5867400"/>
              <a:ext cx="2038535" cy="2038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0343" y="6097828"/>
              <a:ext cx="2419339" cy="2715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52689" y="4440347"/>
            <a:ext cx="2174437" cy="500127"/>
            <a:chOff x="2557569" y="3033617"/>
            <a:chExt cx="2174437" cy="500127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569" y="3033617"/>
              <a:ext cx="2174437" cy="2445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5084" y="3289102"/>
              <a:ext cx="1739409" cy="2446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793503" y="2560914"/>
            <a:ext cx="1263897" cy="490877"/>
            <a:chOff x="1068761" y="2560914"/>
            <a:chExt cx="1263897" cy="490877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8761" y="2560914"/>
              <a:ext cx="1263897" cy="2038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9430" y="2793304"/>
              <a:ext cx="1100813" cy="258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876800" y="4724400"/>
            <a:ext cx="1223391" cy="622251"/>
            <a:chOff x="4876800" y="4724400"/>
            <a:chExt cx="1223391" cy="622251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8994" y="4724400"/>
              <a:ext cx="788406" cy="2584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6800" y="5006548"/>
              <a:ext cx="1223391" cy="340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30423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053013"/>
            <a:ext cx="21463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21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15038"/>
            <a:ext cx="42418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444875" y="4314825"/>
            <a:ext cx="4298950" cy="409575"/>
            <a:chOff x="3444875" y="4314825"/>
            <a:chExt cx="4298950" cy="409575"/>
          </a:xfrm>
        </p:grpSpPr>
        <p:pic>
          <p:nvPicPr>
            <p:cNvPr id="230425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713" y="4314825"/>
              <a:ext cx="1535112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26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875" y="4314825"/>
              <a:ext cx="214947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86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93" y="5486400"/>
            <a:ext cx="693896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053013"/>
            <a:ext cx="21463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F05-F895-4B1F-8D72-78DDC1FA32FF}" type="slidenum">
              <a:rPr lang="en-US"/>
              <a:pPr/>
              <a:t>5</a:t>
            </a:fld>
            <a:endParaRPr lang="en-US"/>
          </a:p>
        </p:txBody>
      </p:sp>
      <p:pic>
        <p:nvPicPr>
          <p:cNvPr id="23142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15038"/>
            <a:ext cx="42418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4314825"/>
            <a:ext cx="15351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3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0572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7215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40957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8600"/>
            <a:ext cx="4762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9500"/>
            <a:ext cx="50958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3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066800"/>
            <a:ext cx="32797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3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4314825"/>
            <a:ext cx="2149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40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905000"/>
            <a:ext cx="5316537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41" name="Oval 17"/>
          <p:cNvSpPr>
            <a:spLocks noChangeAspect="1" noChangeArrowheads="1"/>
          </p:cNvSpPr>
          <p:nvPr/>
        </p:nvSpPr>
        <p:spPr bwMode="auto">
          <a:xfrm>
            <a:off x="6915116" y="1830786"/>
            <a:ext cx="547687" cy="54768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144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682875"/>
            <a:ext cx="518318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1443" name="Group 19"/>
          <p:cNvGrpSpPr>
            <a:grpSpLocks/>
          </p:cNvGrpSpPr>
          <p:nvPr/>
        </p:nvGrpSpPr>
        <p:grpSpPr bwMode="auto">
          <a:xfrm>
            <a:off x="5757863" y="2590800"/>
            <a:ext cx="3290887" cy="1087438"/>
            <a:chOff x="3627" y="1632"/>
            <a:chExt cx="2073" cy="685"/>
          </a:xfrm>
        </p:grpSpPr>
        <p:pic>
          <p:nvPicPr>
            <p:cNvPr id="231444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" y="2041"/>
              <a:ext cx="204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1445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" y="1657"/>
              <a:ext cx="128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1446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" y="1834"/>
              <a:ext cx="75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1447" name="Rectangle 23"/>
            <p:cNvSpPr>
              <a:spLocks noChangeArrowheads="1"/>
            </p:cNvSpPr>
            <p:nvPr/>
          </p:nvSpPr>
          <p:spPr bwMode="auto">
            <a:xfrm>
              <a:off x="3627" y="1632"/>
              <a:ext cx="2073" cy="68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1448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9" name="Rectangle 2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701815" y="1866450"/>
            <a:ext cx="1306505" cy="419550"/>
            <a:chOff x="7701815" y="1866450"/>
            <a:chExt cx="1306505" cy="419550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5668" y="1866450"/>
              <a:ext cx="1218799" cy="213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01815" y="2110342"/>
              <a:ext cx="1306505" cy="1756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6810600" y="1784591"/>
            <a:ext cx="698399" cy="685885"/>
            <a:chOff x="6810600" y="1784591"/>
            <a:chExt cx="698399" cy="685885"/>
          </a:xfrm>
        </p:grpSpPr>
        <p:cxnSp>
          <p:nvCxnSpPr>
            <p:cNvPr id="3" name="Straight Connector 2"/>
            <p:cNvCxnSpPr>
              <a:cxnSpLocks noChangeAspect="1"/>
            </p:cNvCxnSpPr>
            <p:nvPr/>
          </p:nvCxnSpPr>
          <p:spPr bwMode="auto">
            <a:xfrm>
              <a:off x="6868919" y="1895513"/>
              <a:ext cx="640080" cy="418235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>
              <a:cxnSpLocks noChangeAspect="1"/>
            </p:cNvCxnSpPr>
            <p:nvPr/>
          </p:nvCxnSpPr>
          <p:spPr bwMode="auto">
            <a:xfrm rot="18600000">
              <a:off x="6868919" y="1895513"/>
              <a:ext cx="640080" cy="418235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cxnSpLocks noChangeAspect="1"/>
            </p:cNvCxnSpPr>
            <p:nvPr/>
          </p:nvCxnSpPr>
          <p:spPr bwMode="auto">
            <a:xfrm rot="19500000">
              <a:off x="6868919" y="1895513"/>
              <a:ext cx="640080" cy="418235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>
              <a:cxnSpLocks noChangeAspect="1"/>
            </p:cNvCxnSpPr>
            <p:nvPr/>
          </p:nvCxnSpPr>
          <p:spPr bwMode="auto">
            <a:xfrm rot="2280000">
              <a:off x="6868919" y="1895513"/>
              <a:ext cx="640080" cy="418235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>
              <a:cxnSpLocks noChangeAspect="1"/>
            </p:cNvCxnSpPr>
            <p:nvPr/>
          </p:nvCxnSpPr>
          <p:spPr bwMode="auto">
            <a:xfrm rot="4500000">
              <a:off x="6868919" y="1895513"/>
              <a:ext cx="640080" cy="418235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722622">
              <a:off x="6672237" y="2294412"/>
              <a:ext cx="314427" cy="377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17"/>
          <p:cNvSpPr>
            <a:spLocks noChangeAspect="1" noChangeArrowheads="1"/>
          </p:cNvSpPr>
          <p:nvPr/>
        </p:nvSpPr>
        <p:spPr bwMode="auto">
          <a:xfrm>
            <a:off x="6915116" y="1830786"/>
            <a:ext cx="547687" cy="54768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701815" y="1866450"/>
            <a:ext cx="1306505" cy="419550"/>
            <a:chOff x="7701815" y="1866450"/>
            <a:chExt cx="1306505" cy="419550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5668" y="1866450"/>
              <a:ext cx="1218799" cy="213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01815" y="2110342"/>
              <a:ext cx="1306505" cy="1756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6810600" y="1784591"/>
            <a:ext cx="698399" cy="685885"/>
            <a:chOff x="6810600" y="1784591"/>
            <a:chExt cx="698399" cy="685885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 bwMode="auto">
            <a:xfrm>
              <a:off x="6868919" y="1895513"/>
              <a:ext cx="640080" cy="418235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>
              <a:cxnSpLocks noChangeAspect="1"/>
            </p:cNvCxnSpPr>
            <p:nvPr/>
          </p:nvCxnSpPr>
          <p:spPr bwMode="auto">
            <a:xfrm rot="18600000">
              <a:off x="6868919" y="1895513"/>
              <a:ext cx="640080" cy="418235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>
              <a:cxnSpLocks noChangeAspect="1"/>
            </p:cNvCxnSpPr>
            <p:nvPr/>
          </p:nvCxnSpPr>
          <p:spPr bwMode="auto">
            <a:xfrm rot="19500000">
              <a:off x="6868919" y="1895513"/>
              <a:ext cx="640080" cy="418235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>
              <a:cxnSpLocks noChangeAspect="1"/>
            </p:cNvCxnSpPr>
            <p:nvPr/>
          </p:nvCxnSpPr>
          <p:spPr bwMode="auto">
            <a:xfrm rot="2280000">
              <a:off x="6868919" y="1895513"/>
              <a:ext cx="640080" cy="418235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>
              <a:cxnSpLocks noChangeAspect="1"/>
            </p:cNvCxnSpPr>
            <p:nvPr/>
          </p:nvCxnSpPr>
          <p:spPr bwMode="auto">
            <a:xfrm rot="4500000">
              <a:off x="6868919" y="1895513"/>
              <a:ext cx="640080" cy="418235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722622">
              <a:off x="6672237" y="2294412"/>
              <a:ext cx="314427" cy="377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2BA1-808D-4477-888C-DA229D7F64F3}" type="slidenum">
              <a:rPr lang="en-US"/>
              <a:pPr/>
              <a:t>6</a:t>
            </a:fld>
            <a:endParaRPr lang="en-US"/>
          </a:p>
        </p:txBody>
      </p:sp>
      <p:pic>
        <p:nvPicPr>
          <p:cNvPr id="2324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682875"/>
            <a:ext cx="518318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2451" name="Group 3"/>
          <p:cNvGrpSpPr>
            <a:grpSpLocks/>
          </p:cNvGrpSpPr>
          <p:nvPr/>
        </p:nvGrpSpPr>
        <p:grpSpPr bwMode="auto">
          <a:xfrm>
            <a:off x="5757863" y="2590800"/>
            <a:ext cx="3290887" cy="1087438"/>
            <a:chOff x="3627" y="1632"/>
            <a:chExt cx="2073" cy="685"/>
          </a:xfrm>
        </p:grpSpPr>
        <p:pic>
          <p:nvPicPr>
            <p:cNvPr id="232452" name="Picture 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" y="2041"/>
              <a:ext cx="204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53" name="Picture 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" y="1657"/>
              <a:ext cx="128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2454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" y="1834"/>
              <a:ext cx="75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2455" name="Rectangle 7"/>
            <p:cNvSpPr>
              <a:spLocks noChangeArrowheads="1"/>
            </p:cNvSpPr>
            <p:nvPr/>
          </p:nvSpPr>
          <p:spPr bwMode="auto">
            <a:xfrm>
              <a:off x="3627" y="1632"/>
              <a:ext cx="2073" cy="68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245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905000"/>
            <a:ext cx="5316537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5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0572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5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7215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6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40957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6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8600"/>
            <a:ext cx="4762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6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9500"/>
            <a:ext cx="50958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6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066800"/>
            <a:ext cx="32797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6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141788"/>
            <a:ext cx="31019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67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16525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6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470400"/>
            <a:ext cx="753268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6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383213"/>
            <a:ext cx="42418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2470" name="Group 22"/>
          <p:cNvGrpSpPr>
            <a:grpSpLocks/>
          </p:cNvGrpSpPr>
          <p:nvPr/>
        </p:nvGrpSpPr>
        <p:grpSpPr bwMode="auto">
          <a:xfrm>
            <a:off x="4343400" y="5410200"/>
            <a:ext cx="3867150" cy="736600"/>
            <a:chOff x="2640" y="3408"/>
            <a:chExt cx="2436" cy="464"/>
          </a:xfrm>
        </p:grpSpPr>
        <p:pic>
          <p:nvPicPr>
            <p:cNvPr id="232471" name="Picture 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408"/>
              <a:ext cx="243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2472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3647"/>
              <a:ext cx="177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74" name="Rectangle 2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883052" y="1811514"/>
            <a:ext cx="613316" cy="580498"/>
            <a:chOff x="6883052" y="1811514"/>
            <a:chExt cx="613316" cy="580498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 bwMode="auto">
            <a:xfrm>
              <a:off x="7239000" y="1811514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7428978" y="1988966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7441504" y="2067254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7392444" y="2223370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 bwMode="auto">
            <a:xfrm>
              <a:off x="7242048" y="2331720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 bwMode="auto">
            <a:xfrm>
              <a:off x="7073030" y="2337148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6896622" y="2158652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 bwMode="auto">
            <a:xfrm>
              <a:off x="6883052" y="2082452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6934200" y="1917526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7074074" y="1816274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F22C-DB6C-4498-9CCA-4C34705FE831}" type="slidenum">
              <a:rPr lang="en-US"/>
              <a:pPr/>
              <a:t>7</a:t>
            </a:fld>
            <a:endParaRPr lang="en-US"/>
          </a:p>
        </p:txBody>
      </p:sp>
      <p:pic>
        <p:nvPicPr>
          <p:cNvPr id="2334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470400"/>
            <a:ext cx="753268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383213"/>
            <a:ext cx="42418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3476" name="Group 4"/>
          <p:cNvGrpSpPr>
            <a:grpSpLocks/>
          </p:cNvGrpSpPr>
          <p:nvPr/>
        </p:nvGrpSpPr>
        <p:grpSpPr bwMode="auto">
          <a:xfrm>
            <a:off x="4343400" y="5410200"/>
            <a:ext cx="3867150" cy="736600"/>
            <a:chOff x="2640" y="3408"/>
            <a:chExt cx="2436" cy="464"/>
          </a:xfrm>
        </p:grpSpPr>
        <p:pic>
          <p:nvPicPr>
            <p:cNvPr id="233477" name="Picture 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408"/>
              <a:ext cx="243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478" name="Picture 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3647"/>
              <a:ext cx="177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347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16525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8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141788"/>
            <a:ext cx="31019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81" name="Line 9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0" y="666750"/>
            <a:ext cx="5640388" cy="323850"/>
            <a:chOff x="381000" y="666750"/>
            <a:chExt cx="5640388" cy="323850"/>
          </a:xfrm>
        </p:grpSpPr>
        <p:pic>
          <p:nvPicPr>
            <p:cNvPr id="233483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800" y="688975"/>
              <a:ext cx="255588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484" name="Picture 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6667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485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638" y="703263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486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060" y="6667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487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139" y="6667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488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6667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489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703263"/>
              <a:ext cx="273050" cy="255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490" name="Picture 1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688975"/>
              <a:ext cx="273050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491" name="Picture 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646" y="701675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492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446" y="701675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493" name="Picture 2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391" y="6667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494" name="Picture 2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950" y="773113"/>
              <a:ext cx="306388" cy="119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495" name="Picture 2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685800"/>
              <a:ext cx="733425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81000" y="133350"/>
            <a:ext cx="5640388" cy="396875"/>
            <a:chOff x="381000" y="133350"/>
            <a:chExt cx="5640388" cy="396875"/>
          </a:xfrm>
        </p:grpSpPr>
        <p:pic>
          <p:nvPicPr>
            <p:cNvPr id="233497" name="Picture 2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800" y="143049"/>
              <a:ext cx="255588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498" name="Picture 2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060" y="1333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499" name="Picture 2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139" y="1333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500" name="Picture 2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333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501" name="Picture 2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69863"/>
              <a:ext cx="273050" cy="255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502" name="Picture 3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43049"/>
              <a:ext cx="273050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503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602" y="168275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504" name="Picture 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972" y="168101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505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391" y="1333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506" name="Picture 3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413" y="252413"/>
              <a:ext cx="306388" cy="119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507" name="Picture 3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71450"/>
              <a:ext cx="122872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323975" y="152400"/>
            <a:ext cx="969963" cy="460375"/>
            <a:chOff x="1323975" y="152400"/>
            <a:chExt cx="969963" cy="460375"/>
          </a:xfrm>
        </p:grpSpPr>
        <p:sp>
          <p:nvSpPr>
            <p:cNvPr id="233508" name="Rectangle 36"/>
            <p:cNvSpPr>
              <a:spLocks noChangeArrowheads="1"/>
            </p:cNvSpPr>
            <p:nvPr/>
          </p:nvSpPr>
          <p:spPr bwMode="auto">
            <a:xfrm>
              <a:off x="1323975" y="152400"/>
              <a:ext cx="304800" cy="3048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09" name="Line 37"/>
            <p:cNvSpPr>
              <a:spLocks noChangeShapeType="1"/>
            </p:cNvSpPr>
            <p:nvPr/>
          </p:nvSpPr>
          <p:spPr bwMode="auto">
            <a:xfrm>
              <a:off x="1447800" y="457200"/>
              <a:ext cx="0" cy="1555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0" name="Line 38"/>
            <p:cNvSpPr>
              <a:spLocks noChangeShapeType="1"/>
            </p:cNvSpPr>
            <p:nvPr/>
          </p:nvSpPr>
          <p:spPr bwMode="auto">
            <a:xfrm>
              <a:off x="1435100" y="609600"/>
              <a:ext cx="85883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1" name="Line 39"/>
            <p:cNvSpPr>
              <a:spLocks noChangeShapeType="1"/>
            </p:cNvSpPr>
            <p:nvPr/>
          </p:nvSpPr>
          <p:spPr bwMode="auto">
            <a:xfrm flipV="1">
              <a:off x="2286000" y="381000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512" name="Rectangle 4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13" name="Rectangle 4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381000" y="666750"/>
            <a:ext cx="5640388" cy="323850"/>
            <a:chOff x="381000" y="666750"/>
            <a:chExt cx="5640388" cy="323850"/>
          </a:xfrm>
        </p:grpSpPr>
        <p:pic>
          <p:nvPicPr>
            <p:cNvPr id="102" name="Picture 11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800" y="688975"/>
              <a:ext cx="255588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12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6667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" name="Picture 13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638" y="703263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" name="Picture 14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060" y="6667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" name="Picture 15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139" y="6667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16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6667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" name="Picture 17" descr="txp_fig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703263"/>
              <a:ext cx="273050" cy="255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" name="Picture 18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688975"/>
              <a:ext cx="273050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19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646" y="701675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" name="Picture 20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446" y="701675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21" descr="txp_fig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391" y="6667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22" descr="txp_fig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950" y="773113"/>
              <a:ext cx="306388" cy="119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" name="Picture 23" descr="txp_fig"/>
            <p:cNvPicPr>
              <a:picLocks noChangeAspect="1" noChangeArrowheads="1"/>
            </p:cNvPicPr>
            <p:nvPr>
              <p:custDataLst>
                <p:tags r:id="rId86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685800"/>
              <a:ext cx="733425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76C6-2A16-4A9B-A10A-19416A8323D8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56543" y="2219325"/>
            <a:ext cx="3739257" cy="2218913"/>
            <a:chOff x="756543" y="2219325"/>
            <a:chExt cx="3739257" cy="2218913"/>
          </a:xfrm>
        </p:grpSpPr>
        <p:pic>
          <p:nvPicPr>
            <p:cNvPr id="234524" name="Picture 2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038" y="2890838"/>
              <a:ext cx="258762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25" name="Picture 2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338" y="2890838"/>
              <a:ext cx="257175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26" name="Picture 3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588" y="2890838"/>
              <a:ext cx="258762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27" name="Picture 3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938" y="2982913"/>
              <a:ext cx="311150" cy="12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28" name="Picture 3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038" y="3500438"/>
              <a:ext cx="258762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29" name="Picture 3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338" y="3500438"/>
              <a:ext cx="257175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30" name="Picture 3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588" y="3500438"/>
              <a:ext cx="258762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31" name="Picture 35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938" y="3592513"/>
              <a:ext cx="311150" cy="12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32" name="Picture 36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038" y="4110038"/>
              <a:ext cx="258762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33" name="Picture 37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338" y="4110038"/>
              <a:ext cx="257175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34" name="Picture 38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588" y="4110038"/>
              <a:ext cx="258762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35" name="Picture 39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938" y="4202113"/>
              <a:ext cx="311150" cy="12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36" name="Picture 40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188" y="2921000"/>
              <a:ext cx="274637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37" name="Picture 41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838" y="2895600"/>
              <a:ext cx="27463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38" name="Picture 42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838" y="3516313"/>
              <a:ext cx="27463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39" name="Picture 43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838" y="4152900"/>
              <a:ext cx="274637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40" name="Picture 44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438" y="2921000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41" name="Picture 45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213" y="2895600"/>
              <a:ext cx="255587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42" name="Picture 46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213" y="3516313"/>
              <a:ext cx="255587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43" name="Picture 47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213" y="4129088"/>
              <a:ext cx="255587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44" name="Picture 48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188" y="3535363"/>
              <a:ext cx="274637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45" name="Picture 49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438" y="3535363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46" name="Picture 50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438" y="4140200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47" name="Picture 51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188" y="4140200"/>
              <a:ext cx="274637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48" name="Picture 52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188" y="2317750"/>
              <a:ext cx="274637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49" name="Picture 53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838" y="2301875"/>
              <a:ext cx="27463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50" name="Picture 54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438" y="2317750"/>
              <a:ext cx="273050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51" name="Picture 55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038" y="2287588"/>
              <a:ext cx="258762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52" name="Picture 56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338" y="2287588"/>
              <a:ext cx="257175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53" name="Picture 57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588" y="2287588"/>
              <a:ext cx="258762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54" name="Picture 58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213" y="2301875"/>
              <a:ext cx="255587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55" name="Picture 59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938" y="2379663"/>
              <a:ext cx="311150" cy="12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70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6543" y="2824163"/>
              <a:ext cx="1202083" cy="429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71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6190" y="3489325"/>
              <a:ext cx="912365" cy="344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72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7407" y="4094163"/>
              <a:ext cx="929931" cy="344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73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130" y="2219325"/>
              <a:ext cx="1200496" cy="4289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34560" name="AutoShape 64"/>
          <p:cNvSpPr>
            <a:spLocks/>
          </p:cNvSpPr>
          <p:nvPr/>
        </p:nvSpPr>
        <p:spPr bwMode="auto">
          <a:xfrm flipH="1">
            <a:off x="5257800" y="2209800"/>
            <a:ext cx="228600" cy="2286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4561" name="Group 65"/>
          <p:cNvGrpSpPr>
            <a:grpSpLocks/>
          </p:cNvGrpSpPr>
          <p:nvPr/>
        </p:nvGrpSpPr>
        <p:grpSpPr bwMode="auto">
          <a:xfrm>
            <a:off x="4541838" y="2209800"/>
            <a:ext cx="649287" cy="2286000"/>
            <a:chOff x="2880" y="1392"/>
            <a:chExt cx="409" cy="1440"/>
          </a:xfrm>
        </p:grpSpPr>
        <p:sp>
          <p:nvSpPr>
            <p:cNvPr id="234562" name="AutoShape 66"/>
            <p:cNvSpPr>
              <a:spLocks/>
            </p:cNvSpPr>
            <p:nvPr/>
          </p:nvSpPr>
          <p:spPr bwMode="auto">
            <a:xfrm>
              <a:off x="2880" y="1392"/>
              <a:ext cx="144" cy="144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4563" name="Picture 6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049"/>
              <a:ext cx="21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4564" name="Group 68"/>
          <p:cNvGrpSpPr>
            <a:grpSpLocks/>
          </p:cNvGrpSpPr>
          <p:nvPr/>
        </p:nvGrpSpPr>
        <p:grpSpPr bwMode="auto">
          <a:xfrm>
            <a:off x="5492750" y="4110038"/>
            <a:ext cx="2813050" cy="327025"/>
            <a:chOff x="580" y="3922"/>
            <a:chExt cx="1772" cy="206"/>
          </a:xfrm>
        </p:grpSpPr>
        <p:pic>
          <p:nvPicPr>
            <p:cNvPr id="234565" name="Picture 6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3922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66" name="Picture 7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" y="3922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67" name="Picture 7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3922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4568" name="Group 72"/>
            <p:cNvGrpSpPr>
              <a:grpSpLocks/>
            </p:cNvGrpSpPr>
            <p:nvPr/>
          </p:nvGrpSpPr>
          <p:grpSpPr bwMode="auto">
            <a:xfrm>
              <a:off x="580" y="3941"/>
              <a:ext cx="1772" cy="180"/>
              <a:chOff x="580" y="3941"/>
              <a:chExt cx="1772" cy="180"/>
            </a:xfrm>
          </p:grpSpPr>
          <p:pic>
            <p:nvPicPr>
              <p:cNvPr id="234569" name="Picture 73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1" y="3941"/>
                <a:ext cx="173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4570" name="Picture 74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9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" y="3949"/>
                <a:ext cx="173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4571" name="Picture 75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9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3" y="3941"/>
                <a:ext cx="172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4572" name="Picture 76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1" y="3949"/>
                <a:ext cx="161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4573" name="Picture 77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" y="3944"/>
                <a:ext cx="173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4574" name="Picture 78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10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" y="3980"/>
                <a:ext cx="163" cy="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34575" name="Group 79"/>
          <p:cNvGrpSpPr>
            <a:grpSpLocks/>
          </p:cNvGrpSpPr>
          <p:nvPr/>
        </p:nvGrpSpPr>
        <p:grpSpPr bwMode="auto">
          <a:xfrm>
            <a:off x="5492750" y="3500438"/>
            <a:ext cx="2813050" cy="327025"/>
            <a:chOff x="580" y="3693"/>
            <a:chExt cx="1772" cy="206"/>
          </a:xfrm>
        </p:grpSpPr>
        <p:pic>
          <p:nvPicPr>
            <p:cNvPr id="234576" name="Picture 8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3693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77" name="Picture 8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" y="3693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78" name="Picture 8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3693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79" name="Picture 8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" y="3712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80" name="Picture 8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3712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81" name="Picture 8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3720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82" name="Picture 8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" y="3751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83" name="Picture 8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3715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84" name="Picture 8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3720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4585" name="Group 89"/>
          <p:cNvGrpSpPr>
            <a:grpSpLocks/>
          </p:cNvGrpSpPr>
          <p:nvPr/>
        </p:nvGrpSpPr>
        <p:grpSpPr bwMode="auto">
          <a:xfrm>
            <a:off x="5492750" y="2890838"/>
            <a:ext cx="2813050" cy="327025"/>
            <a:chOff x="580" y="3479"/>
            <a:chExt cx="1772" cy="206"/>
          </a:xfrm>
        </p:grpSpPr>
        <p:pic>
          <p:nvPicPr>
            <p:cNvPr id="234586" name="Picture 9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3479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87" name="Picture 9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" y="3479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88" name="Picture 9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3479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89" name="Picture 9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3498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90" name="Picture 9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3506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91" name="Picture 9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" y="3537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92" name="Picture 9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3506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93" name="Picture 9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3501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94" name="Picture 9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" y="3498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4595" name="Group 99"/>
          <p:cNvGrpSpPr>
            <a:grpSpLocks/>
          </p:cNvGrpSpPr>
          <p:nvPr/>
        </p:nvGrpSpPr>
        <p:grpSpPr bwMode="auto">
          <a:xfrm>
            <a:off x="5492750" y="2287588"/>
            <a:ext cx="2813050" cy="327025"/>
            <a:chOff x="580" y="3250"/>
            <a:chExt cx="1772" cy="206"/>
          </a:xfrm>
        </p:grpSpPr>
        <p:pic>
          <p:nvPicPr>
            <p:cNvPr id="234596" name="Picture 10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3250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97" name="Picture 10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" y="3250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98" name="Picture 10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3250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99" name="Picture 10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3277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600" name="Picture 1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" y="3308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601" name="Picture 10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3277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602" name="Picture 10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" y="3269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603" name="Picture 10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3272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604" name="Picture 10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3269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4605" name="Rectangle 10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6" name="Rectangle 110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46" y="701675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46" y="701675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688975"/>
            <a:ext cx="2555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703263"/>
            <a:ext cx="2730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60" y="666750"/>
            <a:ext cx="255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39" y="666750"/>
            <a:ext cx="255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66750"/>
            <a:ext cx="255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8975"/>
            <a:ext cx="2730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91" y="666750"/>
            <a:ext cx="255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50950" y="666750"/>
            <a:ext cx="1460500" cy="323850"/>
            <a:chOff x="1250950" y="666750"/>
            <a:chExt cx="1460500" cy="323850"/>
          </a:xfrm>
        </p:grpSpPr>
        <p:pic>
          <p:nvPicPr>
            <p:cNvPr id="132" name="Picture 12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666750"/>
              <a:ext cx="25558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7" name="Picture 17" descr="txp_fig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703263"/>
              <a:ext cx="273050" cy="255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2" name="Picture 22" descr="txp_fig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950" y="773113"/>
              <a:ext cx="306388" cy="119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33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4DD4-0C46-4365-8F9F-2DC245A50277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235543" name="Group 23"/>
          <p:cNvGrpSpPr>
            <a:grpSpLocks/>
          </p:cNvGrpSpPr>
          <p:nvPr/>
        </p:nvGrpSpPr>
        <p:grpSpPr bwMode="auto">
          <a:xfrm>
            <a:off x="5181600" y="5181600"/>
            <a:ext cx="3962400" cy="1676400"/>
            <a:chOff x="3264" y="3264"/>
            <a:chExt cx="2496" cy="1056"/>
          </a:xfrm>
        </p:grpSpPr>
        <p:pic>
          <p:nvPicPr>
            <p:cNvPr id="235544" name="Picture 24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4018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45" name="Picture 25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4018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46" name="Picture 26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4018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47" name="Picture 27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4037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48" name="Picture 28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4045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49" name="Picture 29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4037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0" name="Picture 30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4029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1" name="Picture 31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4040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2" name="Picture 32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4076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3" name="Picture 33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3789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4" name="Picture 34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3789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5" name="Picture 35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789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6" name="Picture 36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3808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7" name="Picture 37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3808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8" name="Picture 38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3800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9" name="Picture 39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3847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0" name="Picture 40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3811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1" name="Picture 41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3800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2" name="Picture 42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357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3" name="Picture 43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3575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4" name="Picture 44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575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5" name="Picture 45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3594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6" name="Picture 46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3586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7" name="Picture 47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3633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8" name="Picture 48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3586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9" name="Picture 49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3597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0" name="Picture 50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3594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1" name="Picture 51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3346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2" name="Picture 52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3346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3" name="Picture 53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346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4" name="Picture 54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3357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5" name="Picture 55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3404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6" name="Picture 56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3357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7" name="Picture 57" descr="txp_fig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3365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8" name="Picture 58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3368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9" name="Picture 59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3365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580" name="Line 60"/>
            <p:cNvSpPr>
              <a:spLocks noChangeShapeType="1"/>
            </p:cNvSpPr>
            <p:nvPr/>
          </p:nvSpPr>
          <p:spPr bwMode="auto">
            <a:xfrm>
              <a:off x="3276" y="3264"/>
              <a:ext cx="0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1" name="Line 61"/>
            <p:cNvSpPr>
              <a:spLocks noChangeShapeType="1"/>
            </p:cNvSpPr>
            <p:nvPr/>
          </p:nvSpPr>
          <p:spPr bwMode="auto">
            <a:xfrm>
              <a:off x="3264" y="3264"/>
              <a:ext cx="24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87" name="Group 67"/>
          <p:cNvGrpSpPr>
            <a:grpSpLocks/>
          </p:cNvGrpSpPr>
          <p:nvPr/>
        </p:nvGrpSpPr>
        <p:grpSpPr bwMode="auto">
          <a:xfrm>
            <a:off x="5492750" y="4110038"/>
            <a:ext cx="2813050" cy="327025"/>
            <a:chOff x="580" y="3922"/>
            <a:chExt cx="1772" cy="206"/>
          </a:xfrm>
        </p:grpSpPr>
        <p:pic>
          <p:nvPicPr>
            <p:cNvPr id="235588" name="Picture 6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3922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89" name="Picture 6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" y="3922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90" name="Picture 7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3922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5591" name="Group 71"/>
            <p:cNvGrpSpPr>
              <a:grpSpLocks/>
            </p:cNvGrpSpPr>
            <p:nvPr/>
          </p:nvGrpSpPr>
          <p:grpSpPr bwMode="auto">
            <a:xfrm>
              <a:off x="580" y="3933"/>
              <a:ext cx="1772" cy="178"/>
              <a:chOff x="580" y="3933"/>
              <a:chExt cx="1772" cy="178"/>
            </a:xfrm>
          </p:grpSpPr>
          <p:pic>
            <p:nvPicPr>
              <p:cNvPr id="235592" name="Picture 72" descr="txp_fig"/>
              <p:cNvPicPr>
                <a:picLocks noChangeAspect="1" noChangeArrowheads="1"/>
              </p:cNvPicPr>
              <p:nvPr>
                <p:custDataLst>
                  <p:tags r:id="rId41"/>
                </p:custDataLst>
              </p:nvPr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1" y="3941"/>
                <a:ext cx="173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5593" name="Picture 73" descr="txp_fig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" y="3949"/>
                <a:ext cx="173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5594" name="Picture 74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3" y="3941"/>
                <a:ext cx="172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5595" name="Picture 75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1" y="3933"/>
                <a:ext cx="161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5596" name="Picture 76" descr="txp_fig"/>
              <p:cNvPicPr>
                <a:picLocks noChangeAspect="1" noChangeArrowheads="1"/>
              </p:cNvPicPr>
              <p:nvPr>
                <p:custDataLst>
                  <p:tags r:id="rId45"/>
                </p:custDataLst>
              </p:nvPr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" y="3944"/>
                <a:ext cx="173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5597" name="Picture 77" descr="txp_fig"/>
              <p:cNvPicPr>
                <a:picLocks noChangeAspect="1" noChangeArrowheads="1"/>
              </p:cNvPicPr>
              <p:nvPr>
                <p:custDataLst>
                  <p:tags r:id="rId46"/>
                </p:custDataLst>
              </p:nvPr>
            </p:nvPicPr>
            <p:blipFill>
              <a:blip r:embed="rId9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" y="3980"/>
                <a:ext cx="163" cy="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35598" name="Group 78"/>
          <p:cNvGrpSpPr>
            <a:grpSpLocks/>
          </p:cNvGrpSpPr>
          <p:nvPr/>
        </p:nvGrpSpPr>
        <p:grpSpPr bwMode="auto">
          <a:xfrm>
            <a:off x="5492750" y="3500438"/>
            <a:ext cx="2813050" cy="327025"/>
            <a:chOff x="580" y="3693"/>
            <a:chExt cx="1772" cy="206"/>
          </a:xfrm>
        </p:grpSpPr>
        <p:pic>
          <p:nvPicPr>
            <p:cNvPr id="235599" name="Picture 7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3693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00" name="Picture 8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" y="3693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01" name="Picture 8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3693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02" name="Picture 8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" y="3712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03" name="Picture 8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3712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04" name="Picture 8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3704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05" name="Picture 8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" y="3751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06" name="Picture 8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3715"/>
              <a:ext cx="17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07" name="Picture 8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3704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5608" name="Group 88"/>
          <p:cNvGrpSpPr>
            <a:grpSpLocks/>
          </p:cNvGrpSpPr>
          <p:nvPr/>
        </p:nvGrpSpPr>
        <p:grpSpPr bwMode="auto">
          <a:xfrm>
            <a:off x="5492750" y="2890838"/>
            <a:ext cx="2813050" cy="327025"/>
            <a:chOff x="580" y="3479"/>
            <a:chExt cx="1772" cy="206"/>
          </a:xfrm>
        </p:grpSpPr>
        <p:pic>
          <p:nvPicPr>
            <p:cNvPr id="235609" name="Picture 8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3479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10" name="Picture 9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" y="3479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11" name="Picture 9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3479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12" name="Picture 9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3498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13" name="Picture 9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3490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14" name="Picture 9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" y="3537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15" name="Picture 9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3490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16" name="Picture 9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3501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17" name="Picture 9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" y="3498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5618" name="Group 98"/>
          <p:cNvGrpSpPr>
            <a:grpSpLocks/>
          </p:cNvGrpSpPr>
          <p:nvPr/>
        </p:nvGrpSpPr>
        <p:grpSpPr bwMode="auto">
          <a:xfrm>
            <a:off x="5492750" y="2287588"/>
            <a:ext cx="2813050" cy="327025"/>
            <a:chOff x="580" y="3250"/>
            <a:chExt cx="1772" cy="206"/>
          </a:xfrm>
        </p:grpSpPr>
        <p:pic>
          <p:nvPicPr>
            <p:cNvPr id="235619" name="Picture 9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3250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20" name="Picture 10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" y="3250"/>
              <a:ext cx="16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21" name="Picture 10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3250"/>
              <a:ext cx="16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22" name="Picture 10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3261"/>
              <a:ext cx="1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23" name="Picture 10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" y="3308"/>
              <a:ext cx="1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24" name="Picture 10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3261"/>
              <a:ext cx="1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25" name="Picture 10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" y="3269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26" name="Picture 10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3272"/>
              <a:ext cx="17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27" name="Picture 10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3269"/>
              <a:ext cx="1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5643" name="Rectangle 123"/>
          <p:cNvSpPr>
            <a:spLocks noChangeArrowheads="1"/>
          </p:cNvSpPr>
          <p:nvPr/>
        </p:nvSpPr>
        <p:spPr bwMode="auto">
          <a:xfrm>
            <a:off x="2400822" y="666750"/>
            <a:ext cx="338138" cy="311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4" name="Rectangle 124"/>
          <p:cNvSpPr>
            <a:spLocks noChangeArrowheads="1"/>
          </p:cNvSpPr>
          <p:nvPr/>
        </p:nvSpPr>
        <p:spPr bwMode="auto">
          <a:xfrm>
            <a:off x="5300663" y="5310188"/>
            <a:ext cx="338137" cy="311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5" name="Rectangle 1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6" name="Rectangle 12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7" name="Line 127"/>
          <p:cNvSpPr>
            <a:spLocks noChangeShapeType="1"/>
          </p:cNvSpPr>
          <p:nvPr/>
        </p:nvSpPr>
        <p:spPr bwMode="auto">
          <a:xfrm>
            <a:off x="2738959" y="977900"/>
            <a:ext cx="2724912" cy="4314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01284 0.4314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21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01284 0.3990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3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99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01284 0.3657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35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82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01284 0.321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35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3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3" grpId="0" animBg="1"/>
      <p:bldP spid="235644" grpId="0" animBg="1"/>
      <p:bldP spid="2356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787&quot;&gt;&lt;property id=&quot;20148&quot; value=&quot;5&quot;/&gt;&lt;property id=&quot;20300&quot; value=&quot;Slide 1&quot;/&gt;&lt;property id=&quot;20307&quot; value=&quot;256&quot;/&gt;&lt;/object&gt;&lt;object type=&quot;3&quot; unique_id=&quot;10788&quot;&gt;&lt;property id=&quot;20148&quot; value=&quot;5&quot;/&gt;&lt;property id=&quot;20300&quot; value=&quot;Slide 2&quot;/&gt;&lt;property id=&quot;20307&quot; value=&quot;257&quot;/&gt;&lt;/object&gt;&lt;object type=&quot;3&quot; unique_id=&quot;10789&quot;&gt;&lt;property id=&quot;20148&quot; value=&quot;5&quot;/&gt;&lt;property id=&quot;20300&quot; value=&quot;Slide 3&quot;/&gt;&lt;property id=&quot;20307&quot; value=&quot;258&quot;/&gt;&lt;/object&gt;&lt;object type=&quot;3&quot; unique_id=&quot;10790&quot;&gt;&lt;property id=&quot;20148&quot; value=&quot;5&quot;/&gt;&lt;property id=&quot;20300&quot; value=&quot;Slide 4&quot;/&gt;&lt;property id=&quot;20307&quot; value=&quot;259&quot;/&gt;&lt;/object&gt;&lt;object type=&quot;3&quot; unique_id=&quot;10791&quot;&gt;&lt;property id=&quot;20148&quot; value=&quot;5&quot;/&gt;&lt;property id=&quot;20300&quot; value=&quot;Slide 5&quot;/&gt;&lt;property id=&quot;20307&quot; value=&quot;260&quot;/&gt;&lt;/object&gt;&lt;object type=&quot;3&quot; unique_id=&quot;10792&quot;&gt;&lt;property id=&quot;20148&quot; value=&quot;5&quot;/&gt;&lt;property id=&quot;20300&quot; value=&quot;Slide 6&quot;/&gt;&lt;property id=&quot;20307&quot; value=&quot;261&quot;/&gt;&lt;/object&gt;&lt;object type=&quot;3&quot; unique_id=&quot;10793&quot;&gt;&lt;property id=&quot;20148&quot; value=&quot;5&quot;/&gt;&lt;property id=&quot;20300&quot; value=&quot;Slide 7&quot;/&gt;&lt;property id=&quot;20307&quot; value=&quot;262&quot;/&gt;&lt;/object&gt;&lt;object type=&quot;3&quot; unique_id=&quot;10794&quot;&gt;&lt;property id=&quot;20148&quot; value=&quot;5&quot;/&gt;&lt;property id=&quot;20300&quot; value=&quot;Slide 8&quot;/&gt;&lt;property id=&quot;20307&quot; value=&quot;263&quot;/&gt;&lt;/object&gt;&lt;object type=&quot;3&quot; unique_id=&quot;10795&quot;&gt;&lt;property id=&quot;20148&quot; value=&quot;5&quot;/&gt;&lt;property id=&quot;20300&quot; value=&quot;Slide 9&quot;/&gt;&lt;property id=&quot;20307&quot; value=&quot;264&quot;/&gt;&lt;/object&gt;&lt;object type=&quot;3&quot; unique_id=&quot;10796&quot;&gt;&lt;property id=&quot;20148&quot; value=&quot;5&quot;/&gt;&lt;property id=&quot;20300&quot; value=&quot;Slide 10&quot;/&gt;&lt;property id=&quot;20307&quot; value=&quot;265&quot;/&gt;&lt;/object&gt;&lt;object type=&quot;3&quot; unique_id=&quot;10797&quot;&gt;&lt;property id=&quot;20148&quot; value=&quot;5&quot;/&gt;&lt;property id=&quot;20300&quot; value=&quot;Slide 11&quot;/&gt;&lt;property id=&quot;20307&quot; value=&quot;266&quot;/&gt;&lt;/object&gt;&lt;object type=&quot;3&quot; unique_id=&quot;10798&quot;&gt;&lt;property id=&quot;20148&quot; value=&quot;5&quot;/&gt;&lt;property id=&quot;20300&quot; value=&quot;Slide 12&quot;/&gt;&lt;property id=&quot;20307&quot; value=&quot;267&quot;/&gt;&lt;/object&gt;&lt;object type=&quot;3&quot; unique_id=&quot;10799&quot;&gt;&lt;property id=&quot;20148&quot; value=&quot;5&quot;/&gt;&lt;property id=&quot;20300&quot; value=&quot;Slide 13&quot;/&gt;&lt;property id=&quot;20307&quot; value=&quot;268&quot;/&gt;&lt;/object&gt;&lt;object type=&quot;3&quot; unique_id=&quot;10800&quot;&gt;&lt;property id=&quot;20148&quot; value=&quot;5&quot;/&gt;&lt;property id=&quot;20300&quot; value=&quot;Slide 14&quot;/&gt;&lt;property id=&quot;20307&quot; value=&quot;269&quot;/&gt;&lt;/object&gt;&lt;object type=&quot;3&quot; unique_id=&quot;10801&quot;&gt;&lt;property id=&quot;20148&quot; value=&quot;5&quot;/&gt;&lt;property id=&quot;20300&quot; value=&quot;Slide 15&quot;/&gt;&lt;property id=&quot;20307&quot; value=&quot;270&quot;/&gt;&lt;/object&gt;&lt;object type=&quot;3&quot; unique_id=&quot;10802&quot;&gt;&lt;property id=&quot;20148&quot; value=&quot;5&quot;/&gt;&lt;property id=&quot;20300&quot; value=&quot;Slide 16&quot;/&gt;&lt;property id=&quot;20307&quot; value=&quot;271&quot;/&gt;&lt;/object&gt;&lt;object type=&quot;3&quot; unique_id=&quot;10803&quot;&gt;&lt;property id=&quot;20148&quot; value=&quot;5&quot;/&gt;&lt;property id=&quot;20300&quot; value=&quot;Slide 17&quot;/&gt;&lt;property id=&quot;20307&quot; value=&quot;272&quot;/&gt;&lt;/object&gt;&lt;object type=&quot;3&quot; unique_id=&quot;10804&quot;&gt;&lt;property id=&quot;20148&quot; value=&quot;5&quot;/&gt;&lt;property id=&quot;20300&quot; value=&quot;Slide 18&quot;/&gt;&lt;property id=&quot;20307&quot; value=&quot;273&quot;/&gt;&lt;/object&gt;&lt;object type=&quot;3&quot; unique_id=&quot;10805&quot;&gt;&lt;property id=&quot;20148&quot; value=&quot;5&quot;/&gt;&lt;property id=&quot;20300&quot; value=&quot;Slide 19&quot;/&gt;&lt;property id=&quot;20307&quot; value=&quot;274&quot;/&gt;&lt;/object&gt;&lt;object type=&quot;3&quot; unique_id=&quot;10806&quot;&gt;&lt;property id=&quot;20148&quot; value=&quot;5&quot;/&gt;&lt;property id=&quot;20300&quot; value=&quot;Slide 20&quot;/&gt;&lt;property id=&quot;20307&quot; value=&quot;275&quot;/&gt;&lt;/object&gt;&lt;object type=&quot;3&quot; unique_id=&quot;10807&quot;&gt;&lt;property id=&quot;20148&quot; value=&quot;5&quot;/&gt;&lt;property id=&quot;20300&quot; value=&quot;Slide 21&quot;/&gt;&lt;property id=&quot;20307&quot; value=&quot;276&quot;/&gt;&lt;/object&gt;&lt;object type=&quot;3&quot; unique_id=&quot;10808&quot;&gt;&lt;property id=&quot;20148&quot; value=&quot;5&quot;/&gt;&lt;property id=&quot;20300&quot; value=&quot;Slide 22&quot;/&gt;&lt;property id=&quot;20307&quot; value=&quot;277&quot;/&gt;&lt;/object&gt;&lt;object type=&quot;3&quot; unique_id=&quot;10809&quot;&gt;&lt;property id=&quot;20148&quot; value=&quot;5&quot;/&gt;&lt;property id=&quot;20300&quot; value=&quot;Slide 23&quot;/&gt;&lt;property id=&quot;20307&quot; value=&quot;278&quot;/&gt;&lt;/object&gt;&lt;object type=&quot;3&quot; unique_id=&quot;10810&quot;&gt;&lt;property id=&quot;20148&quot; value=&quot;5&quot;/&gt;&lt;property id=&quot;20300&quot; value=&quot;Slide 24&quot;/&gt;&lt;property id=&quot;20307&quot; value=&quot;279&quot;/&gt;&lt;/object&gt;&lt;object type=&quot;3&quot; unique_id=&quot;10811&quot;&gt;&lt;property id=&quot;20148&quot; value=&quot;5&quot;/&gt;&lt;property id=&quot;20300&quot; value=&quot;Slide 25&quot;/&gt;&lt;property id=&quot;20307&quot; value=&quot;280&quot;/&gt;&lt;/object&gt;&lt;object type=&quot;3&quot; unique_id=&quot;10812&quot;&gt;&lt;property id=&quot;20148&quot; value=&quot;5&quot;/&gt;&lt;property id=&quot;20300&quot; value=&quot;Slide 26&quot;/&gt;&lt;property id=&quot;20307&quot; value=&quot;281&quot;/&gt;&lt;/object&gt;&lt;object type=&quot;3&quot; unique_id=&quot;10813&quot;&gt;&lt;property id=&quot;20148&quot; value=&quot;5&quot;/&gt;&lt;property id=&quot;20300&quot; value=&quot;Slide 27&quot;/&gt;&lt;property id=&quot;20307&quot; value=&quot;282&quot;/&gt;&lt;/object&gt;&lt;object type=&quot;3&quot; unique_id=&quot;10814&quot;&gt;&lt;property id=&quot;20148&quot; value=&quot;5&quot;/&gt;&lt;property id=&quot;20300&quot; value=&quot;Slide 28&quot;/&gt;&lt;property id=&quot;20307&quot; value=&quot;283&quot;/&gt;&lt;/object&gt;&lt;object type=&quot;3&quot; unique_id=&quot;10815&quot;&gt;&lt;property id=&quot;20148&quot; value=&quot;5&quot;/&gt;&lt;property id=&quot;20300&quot; value=&quot;Slide 29&quot;/&gt;&lt;property id=&quot;20307&quot; value=&quot;284&quot;/&gt;&lt;/object&gt;&lt;object type=&quot;3&quot; unique_id=&quot;10816&quot;&gt;&lt;property id=&quot;20148&quot; value=&quot;5&quot;/&gt;&lt;property id=&quot;20300&quot; value=&quot;Slide 30&quot;/&gt;&lt;property id=&quot;20307&quot; value=&quot;28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again a rot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16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bigcup_{w\in&#10;{\mathbb F}_2\backslash\{1\}}\,&#10;\{\hbox{fixpoints of }w_{f_\circ g_\circ}:&#10;\hbox{SPH}\to\hbox{SPH}\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41243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uciewicz probl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145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ander graph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4645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HANKS FOR YOUR ATTENTION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72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f_\circ,g_\circ)$ is free on $\hbox{SPH}\backslash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43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ounta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861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:=\hbox{AXES}\cap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246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(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17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\backslash 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53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0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 we can {\color[rgb]{0,.8,0}therefo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759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lor $\hbox{SPH}\backslash B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0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8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inverse of a ro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55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again a rot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16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g\in\hbox{SO}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08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{Y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^{-1},g^{-1}\in\hbox{SO}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59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t^3s^{-1}t^{-1}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923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9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5,0}O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329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5,0}O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329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5,0}O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329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.9,.7,0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97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9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9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inverse of a ro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55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.9,.7,0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97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.9,.7,0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97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5,0}O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329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.9,.7,0}g_\circ^{-1}}({\color[rgb]{0,.8,0}G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9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O}(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8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again a rot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16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_\circ}({\color[rgb]{1,0,1}P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93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_\circ}({\color[rgb]{.9,.7,0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91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f_\circ^{-1}}({\color{red}R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68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f,g\in\hbox{SO}(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17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O}(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88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hbox{rotations in }{\mathbb R}^3&#10;\hbox{ about an axis through }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3384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 rotations of 3-sp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2"/>
  <p:tag name="PICTUREFILESIZE" val="1852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{\color[rgb]{0,.8,0}Every} rotation has a&#10;{\color[rgb]{0,.8,0}unique} 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37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{Y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{Y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{\color{red}except} the identity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40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{\color[rgb]{0,.8,0}Any} composition of rot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34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again a rot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16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hbox{rotations in }{\mathbb R}^3&#10;\hbox{ about an axis through }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3384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_{fg}=g^3f^{-1}g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37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_{fg}\in\hbox{SO}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85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0$ units alo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07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positive $x$ 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47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t^3s^{-1}t^{-1}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923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75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inverse of a ro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55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{Y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again a rot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16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f,g\in\hbox{SO}(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17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O}(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88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hbox{rotations in }{\mathbb R}^3&#10;\hbox{ about an axis through }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3384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 rotations of 3-sp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2"/>
  <p:tag name="PICTUREFILESIZE" val="1852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7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 rotations of 3-sp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2"/>
  <p:tag name="PICTUREFILESIZE" val="185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{\color[rgb]{0,.8,0}Every} rotation has a&#10;{\color[rgb]{0,.8,0}unique} 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372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4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13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{\color{red}except} the identity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40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75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{\color[rgb]{0,.8,0}Any} composition of rot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34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{Y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again a rot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16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_{fg}=g^3f^{-1}g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37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_{fg}\in\hbox{SO}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85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9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_{fg}\ne I$ 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37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Z}_w:=\{(f,g)\in\hbox{SO}(3)\times\hbox{SO}(3)\,|\,w_{fg}=I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193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w\in{\mathbb F}_2\backslash\{1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227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7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4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13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\displaystyle{(f_\circ,g_\circ)\notin&#10;\mathop{\bigcup_{w\in{\mathbb F}_2\backslash\{1\}}}{\cal Z}_w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717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7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f,g\in\hbox{SO}(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1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_{f_\circ g_\circ}\ne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52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{Y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w\in&#10;{\mathbb F}_2\backslash\{1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2277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w\n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32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$1_{fg}=I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19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equ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19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.9,.7,0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67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46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9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y $f$,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26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4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13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 $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37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 long a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234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75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measure zero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088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73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3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 $\hbox{SO}(3)\times\hbox{SO}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50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4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f,g\in\hbox{SO}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00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73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75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Z}_w:=\{(f,g)\in\hbox{SO}(3)\times\hbox{SO}(3)\,|\,w_{fg}=I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1935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w\in{\mathbb F}_2\backslash\{1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2277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13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3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\displaystyle{(f_\circ,g_\circ)\notin&#10;\mathop{\bigcup_{w\in{\mathbb F}_2\backslash\{1\}}}{\cal Z}_w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717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4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73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_{f_\circ g_\circ}\ne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52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O}(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884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135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G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4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754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7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hbox{rotations in }{\mathbb R}^3&#10;\hbox{ about an axis through }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3384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3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40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73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 rotations of 3-sp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2"/>
  <p:tag name="PICTUREFILESIZE" val="18521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135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PH}\backslash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530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_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5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{\color[rgb]{0,.8,0}Every} rotation has a&#10;{\color[rgb]{0,.8,0}unique} 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3720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PH}\backslash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530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_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53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135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{\color[rgb]{0,.8,0}Every} rotation has a&#10;{\color[rgb]{0,.8,0}unique} 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37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{\color{red}except} the identity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407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40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73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3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w\in&#10;{\mathbb F}_2\backslash\{1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2277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9,.7,0}Y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73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PH}:=\{x\in{\mathbb R}^3\,|\,&#10;\hbox{dist}(x,0)=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5284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13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PH}\backslash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530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_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53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\hbox{AXES}:=&#10;\bigcup_{w\in{\mathbb F}_2\backslash\{1\}}&#10;\hbox{axis of }w_{f_\circ g_\circ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30703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\hbox{SPH}\backslash B{\color{blue}]_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298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40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73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,b'\in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736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h\in\hbox{SO(3)}$, $h(b)\in\hbox{SP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976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b)\ne b'$ 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578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Z}_b^{b'}:=\{h\in\hbox{SO}(3)\,|\,h(b)=b'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4704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 $b,b'\in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753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b,b'\in B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942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&#10;$\displaystyle{h_\circ\notin\mathop{\bigcup_{b,b'\in B}}{\cal Z}_b^{b'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2008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_\circ(b)\ne b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730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b,b'\in B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942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measure zero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0889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 $\hbox{SO}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848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PH}\backslash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5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ab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54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_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53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\hbox{SPH}\backslash B{\color{blue}]_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29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Z}_b^{b'}:=\{h\in\hbox{SO}(3)\,|\,h(b)=b'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4704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b,b'\in B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942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&#10;$\displaystyle{h_\circ\notin\mathop{\bigcup_{b,b'\in B}}{\cal Z}_b^{b'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2008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ny ax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99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_\circ(b)\ne b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730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_\circ(B)\subseteq\hbox{SPH}\backslash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4035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\subseteq&#10;h_\circ^{-1}(\hbox{SPH}\backslash 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434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b,b'\in B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942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40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hbox{fixpoints of }w_{f_\circ g_\circ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064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73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PH}\backslash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530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_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53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\subseteq&#10;h_\circ^{-1}(\hbox{SPH}\backslash 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434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\hbox{SPH}\backslash B{\color{blue}]_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29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axis of }w_{f_\circ g_\cir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923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40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73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PPLY $h_\circ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447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PH}\backslash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530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_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53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\subseteq&#10;h_\circ^{-1}(\hbox{SPH}\backslash 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434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{\color{red}except} the identity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40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\hbox{AXES}:=&#10;\bigcup_{w\in{\mathbb F}_2\backslash\{1\}}&#10;\hbox{axis of }w_{f_\circ g_\circ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30703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73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_\circ^{-1}(\hbox{SPH}\backslash 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269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PH}:=\{x\in{\mathbb R}^3\,|\,&#10;\hbox{dist}(x,0)=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5284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]_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134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PH}\backslash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530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_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53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\subseteq&#10;h_\circ^{-1}(\hbox{SPH}\backslash 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434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]_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134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O}(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884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JNK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72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40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hbox{rotations in }{\mathbb R}^3&#10;\hbox{ about an axis through }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33843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73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_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53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]_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53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PH}\backslash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530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]_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13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JNK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72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40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 rotations of 3-sp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2"/>
  <p:tag name="PICTUREFILESIZE" val="18521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73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{\color[rgb]{0,.8,0}Every} rotation has a&#10;{\color[rgb]{0,.8,0}unique} 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3720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]_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134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40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7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{\color{red}except} the identity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407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JNK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72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_{\color{blue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136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]_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134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:=\hbox{AXES}\cap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2462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40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_{\color{blue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136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JNK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7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ounta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8612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5,0}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882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]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73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_{\color{blue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136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{\color[rgb]{0,.8,0}Any} composition of rot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34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bigcup_{w\in&#10;{\mathbb F}_2\backslash\{1\}}\,&#10;\{\hbox{fixpoints of }w_{f_\circ g_\circ}:&#10;\hbox{SPH}\to\hbox{SPH}\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41243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_{\color{blue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136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phere parad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3459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J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354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J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354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phere parad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345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f_\circ,g_\circ)$ is free on $\hbox{SPH}\backslash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434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Fill in to get the ba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423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3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PH}_{\color{blue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136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BALL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95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BALL}_{\color{blue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671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 we can {\color[rgb]{0,.8,0}therefo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7595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J'}\backslash\{a,b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636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XBALL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680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XBALL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680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XBALL}_{\color{blue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693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J'}\backslash\{a,b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636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lor $\hbox{SPH}\backslash B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041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a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376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b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386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,b\in J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349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XBALL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680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XBALL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680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J'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hbox{fixpoints of }w_{f_\circ g_\circ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064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XBALL}_{\color{blue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693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XBALL}:=\hbox{BALL}\backslash\{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473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BALL}:=&#10;\{p\in{\mathbb R}^3\,|\,&#10;\hbox{dist}(p,0)\le1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0"/>
  <p:tag name="PICTUREFILESIZE" val="26275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J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354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BALL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95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BALL}_{\color{blue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671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J'}\backslash\{a,b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63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axis of }w_{f_\circ g_\cir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923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BALL}:=&#10;\{p\in{\mathbb R}^3\,|\,&#10;\hbox{dist}(p,0)\le1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0"/>
  <p:tag name="PICTUREFILESIZE" val="26275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XBALL}:=\hbox{BALL}\backslash\{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473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chroeder-Bernstein II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8227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BALL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95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BALL}_{\color{blue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671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BALL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95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XBALL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680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BALL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95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BALL}_{\color{blue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671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BALL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95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BALL}:=&#10;\{p\in{\mathbb R}^3\,|\,&#10;\hbox{dist}(p,0)\le1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0"/>
  <p:tag name="PICTUREFILESIZE" val="26275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XBALL}:=\hbox{BALL}\backslash\{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473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XBALL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680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BALL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95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BALL}_{\color{blue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671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J'}\backslash\{a,b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63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ab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54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chroeder-Bernstein II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8227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QE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imilar argument works for any radius ba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2561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oncluding remark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451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591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 Banach-Tarski paradox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585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e or two dimens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148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{\color{blue}amenability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052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77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nach-Tarski paradox persists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85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ny ax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99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l dimensions $\ge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060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{\color{blue}{\color{red}non}-amenability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532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asier in four dimensions -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8463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n make all orbits fre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237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voiding the pesky black 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6446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1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321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deling is fraught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7513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{\color{blue}Kazhdan's property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41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4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579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strengthening of {\color{red}non}-amenabilit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840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6600">
            <a:alpha val="0"/>
          </a:srgbClr>
        </a:solidFill>
        <a:ln w="28575" cap="flat" cmpd="sng" algn="ctr">
          <a:solidFill>
            <a:srgbClr val="00CC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rgbClr val="FF6600">
            <a:alpha val="0"/>
          </a:srgbClr>
        </a:solidFill>
        <a:ln w="28575" cap="flat" cmpd="sng" algn="ctr">
          <a:solidFill>
            <a:srgbClr val="0000FF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37</Words>
  <Application>Microsoft Office PowerPoint</Application>
  <PresentationFormat>On-screen Show (4:3)</PresentationFormat>
  <Paragraphs>33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309</cp:revision>
  <dcterms:created xsi:type="dcterms:W3CDTF">2008-08-29T11:36:52Z</dcterms:created>
  <dcterms:modified xsi:type="dcterms:W3CDTF">2011-06-27T13:14:17Z</dcterms:modified>
</cp:coreProperties>
</file>